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4" r:id="rId4"/>
    <p:sldId id="258" r:id="rId5"/>
    <p:sldId id="261" r:id="rId6"/>
    <p:sldId id="259" r:id="rId7"/>
    <p:sldId id="260" r:id="rId8"/>
    <p:sldId id="262" r:id="rId9"/>
    <p:sldId id="263" r:id="rId10"/>
    <p:sldId id="268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0138355-F543-4682-9FE3-FEFE886AEE6B}" type="datetimeFigureOut">
              <a:rPr lang="id-ID" smtClean="0"/>
              <a:pPr/>
              <a:t>15/05/2011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5500E81-2F49-4933-883F-ADB0E360665C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071942"/>
            <a:ext cx="7772400" cy="1975104"/>
          </a:xfrm>
        </p:spPr>
        <p:txBody>
          <a:bodyPr/>
          <a:lstStyle/>
          <a:p>
            <a:r>
              <a:rPr lang="id-ID" dirty="0" smtClean="0"/>
              <a:t>Class and Object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634620"/>
            <a:ext cx="7772400" cy="1508760"/>
          </a:xfrm>
        </p:spPr>
        <p:txBody>
          <a:bodyPr/>
          <a:lstStyle/>
          <a:p>
            <a:r>
              <a:rPr lang="id-ID" dirty="0" smtClean="0"/>
              <a:t>Asisten PBO 2011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58204" cy="485538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200" dirty="0" smtClean="0"/>
              <a:t>	</a:t>
            </a:r>
            <a:r>
              <a:rPr lang="en-US" sz="3200" dirty="0" smtClean="0"/>
              <a:t>Attribute </a:t>
            </a:r>
            <a:r>
              <a:rPr lang="en-US" sz="3200" dirty="0" err="1" smtClean="0"/>
              <a:t>merupakan</a:t>
            </a:r>
            <a:r>
              <a:rPr lang="en-US" sz="3200" dirty="0" smtClean="0"/>
              <a:t> </a:t>
            </a:r>
            <a:r>
              <a:rPr lang="en-US" sz="3200" dirty="0" err="1" smtClean="0"/>
              <a:t>karateristik</a:t>
            </a:r>
            <a:r>
              <a:rPr lang="en-US" sz="3200" dirty="0" smtClean="0"/>
              <a:t> yang </a:t>
            </a:r>
            <a:r>
              <a:rPr lang="en-US" sz="3200" dirty="0" err="1" smtClean="0"/>
              <a:t>menjelaskan</a:t>
            </a:r>
            <a:r>
              <a:rPr lang="en-US" sz="3200" dirty="0" smtClean="0"/>
              <a:t> </a:t>
            </a:r>
            <a:r>
              <a:rPr lang="en-US" sz="3200" dirty="0" err="1" smtClean="0"/>
              <a:t>keadaan</a:t>
            </a:r>
            <a:r>
              <a:rPr lang="en-US" sz="3200" dirty="0" smtClean="0"/>
              <a:t> / </a:t>
            </a:r>
            <a:r>
              <a:rPr lang="en-US" sz="3200" dirty="0" err="1" smtClean="0"/>
              <a:t>kondisi</a:t>
            </a:r>
            <a:r>
              <a:rPr lang="en-US" sz="3200" dirty="0" smtClean="0"/>
              <a:t> </a:t>
            </a:r>
            <a:r>
              <a:rPr lang="en-US" sz="3200" dirty="0" err="1" smtClean="0"/>
              <a:t>suatu</a:t>
            </a:r>
            <a:r>
              <a:rPr lang="en-US" sz="3200" dirty="0" smtClean="0"/>
              <a:t> object.</a:t>
            </a:r>
          </a:p>
          <a:p>
            <a:pPr algn="just">
              <a:buNone/>
            </a:pPr>
            <a:r>
              <a:rPr lang="en-US" sz="3200" dirty="0" smtClean="0"/>
              <a:t>	</a:t>
            </a:r>
            <a:r>
              <a:rPr lang="en-US" sz="3200" dirty="0" smtClean="0"/>
              <a:t>Attribute </a:t>
            </a:r>
            <a:r>
              <a:rPr lang="en-US" sz="3200" dirty="0" err="1" smtClean="0"/>
              <a:t>memiliki</a:t>
            </a:r>
            <a:r>
              <a:rPr lang="en-US" sz="3200" dirty="0" smtClean="0"/>
              <a:t> </a:t>
            </a:r>
            <a:r>
              <a:rPr lang="en-US" sz="3200" dirty="0" err="1" smtClean="0"/>
              <a:t>nama</a:t>
            </a:r>
            <a:r>
              <a:rPr lang="en-US" sz="3200" dirty="0" smtClean="0"/>
              <a:t>, </a:t>
            </a:r>
            <a:r>
              <a:rPr lang="en-US" sz="3200" dirty="0" err="1" smtClean="0"/>
              <a:t>nilai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tipe</a:t>
            </a:r>
            <a:r>
              <a:rPr lang="en-US" sz="3200" dirty="0" smtClean="0"/>
              <a:t> yang </a:t>
            </a:r>
            <a:r>
              <a:rPr lang="en-US" sz="3200" dirty="0" err="1" smtClean="0"/>
              <a:t>spesisfik</a:t>
            </a:r>
            <a:r>
              <a:rPr lang="en-US" sz="3200" dirty="0" smtClean="0"/>
              <a:t>.</a:t>
            </a:r>
          </a:p>
          <a:p>
            <a:pPr algn="just">
              <a:buNone/>
            </a:pPr>
            <a:r>
              <a:rPr lang="en-US" sz="3200" dirty="0" smtClean="0"/>
              <a:t>	</a:t>
            </a:r>
            <a:r>
              <a:rPr lang="en-US" sz="3200" dirty="0" err="1" smtClean="0"/>
              <a:t>Misalkan</a:t>
            </a:r>
            <a:r>
              <a:rPr lang="en-US" sz="3200" dirty="0" smtClean="0"/>
              <a:t> :</a:t>
            </a:r>
          </a:p>
          <a:p>
            <a:pPr algn="just">
              <a:buNone/>
            </a:pPr>
            <a:r>
              <a:rPr lang="en-US" sz="3200" dirty="0" smtClean="0"/>
              <a:t>	</a:t>
            </a:r>
            <a:r>
              <a:rPr lang="en-US" sz="3200" dirty="0" err="1" smtClean="0"/>
              <a:t>Manusia</a:t>
            </a:r>
            <a:r>
              <a:rPr lang="en-US" sz="3200" dirty="0" smtClean="0"/>
              <a:t> : </a:t>
            </a:r>
            <a:r>
              <a:rPr lang="en-US" sz="3200" dirty="0" err="1" smtClean="0"/>
              <a:t>tangan</a:t>
            </a:r>
            <a:r>
              <a:rPr lang="en-US" sz="3200" dirty="0" smtClean="0"/>
              <a:t>, </a:t>
            </a:r>
            <a:r>
              <a:rPr lang="en-US" sz="3200" dirty="0" err="1" smtClean="0"/>
              <a:t>telinga</a:t>
            </a:r>
            <a:r>
              <a:rPr lang="en-US" sz="3200" dirty="0" smtClean="0"/>
              <a:t>, </a:t>
            </a:r>
            <a:r>
              <a:rPr lang="en-US" sz="3200" dirty="0" err="1" smtClean="0"/>
              <a:t>mata</a:t>
            </a:r>
            <a:r>
              <a:rPr lang="en-US" sz="3200" dirty="0" smtClean="0"/>
              <a:t>, kaki, </a:t>
            </a:r>
            <a:r>
              <a:rPr lang="en-US" sz="3200" dirty="0" err="1" smtClean="0"/>
              <a:t>dll</a:t>
            </a:r>
            <a:r>
              <a:rPr lang="en-US" sz="3200" dirty="0" smtClean="0"/>
              <a:t>…</a:t>
            </a:r>
          </a:p>
          <a:p>
            <a:pPr algn="just">
              <a:buNone/>
            </a:pPr>
            <a:r>
              <a:rPr lang="en-US" sz="3200" dirty="0" smtClean="0"/>
              <a:t>	</a:t>
            </a:r>
            <a:r>
              <a:rPr lang="en-US" sz="3200" dirty="0" err="1" smtClean="0"/>
              <a:t>Mahasiswa</a:t>
            </a:r>
            <a:r>
              <a:rPr lang="en-US" sz="3200" dirty="0" smtClean="0"/>
              <a:t> : </a:t>
            </a:r>
            <a:r>
              <a:rPr lang="en-US" sz="3200" dirty="0" err="1" smtClean="0"/>
              <a:t>Nama</a:t>
            </a:r>
            <a:r>
              <a:rPr lang="en-US" sz="3200" dirty="0" smtClean="0"/>
              <a:t>, NIM, </a:t>
            </a:r>
            <a:r>
              <a:rPr lang="en-US" sz="3200" dirty="0" err="1" smtClean="0"/>
              <a:t>Alamat</a:t>
            </a:r>
            <a:r>
              <a:rPr lang="en-US" sz="3200" dirty="0" smtClean="0"/>
              <a:t>, </a:t>
            </a:r>
            <a:r>
              <a:rPr lang="en-US" sz="3200" dirty="0" err="1" smtClean="0"/>
              <a:t>dll</a:t>
            </a:r>
            <a:r>
              <a:rPr lang="en-US" sz="3200" dirty="0" smtClean="0"/>
              <a:t>…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Konstruktor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method </a:t>
            </a:r>
            <a:r>
              <a:rPr lang="en-US" dirty="0" err="1" smtClean="0"/>
              <a:t>khusus</a:t>
            </a:r>
            <a:r>
              <a:rPr lang="en-US" dirty="0" smtClean="0"/>
              <a:t> yang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menginisialisasi</a:t>
            </a:r>
            <a:r>
              <a:rPr lang="en-US" dirty="0" smtClean="0"/>
              <a:t> </a:t>
            </a:r>
            <a:r>
              <a:rPr lang="en-US" dirty="0" err="1" smtClean="0"/>
              <a:t>obyek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 kali </a:t>
            </a:r>
            <a:r>
              <a:rPr lang="en-US" dirty="0" err="1" smtClean="0"/>
              <a:t>dibentuk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konstruktor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classnya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kembalian</a:t>
            </a:r>
            <a:r>
              <a:rPr lang="en-US" dirty="0" smtClean="0"/>
              <a:t> (</a:t>
            </a:r>
            <a:r>
              <a:rPr lang="en-US" dirty="0" err="1" smtClean="0"/>
              <a:t>tipe</a:t>
            </a:r>
            <a:r>
              <a:rPr lang="en-US" dirty="0" smtClean="0"/>
              <a:t>-data)</a:t>
            </a:r>
          </a:p>
          <a:p>
            <a:r>
              <a:rPr lang="en-US" dirty="0" err="1" smtClean="0"/>
              <a:t>Konstruktor</a:t>
            </a:r>
            <a:r>
              <a:rPr lang="en-US" dirty="0" smtClean="0"/>
              <a:t> </a:t>
            </a:r>
            <a:r>
              <a:rPr lang="en-US" dirty="0" err="1" smtClean="0"/>
              <a:t>dijalankan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object </a:t>
            </a:r>
            <a:r>
              <a:rPr lang="en-US" dirty="0" err="1" smtClean="0"/>
              <a:t>diinisialisasi</a:t>
            </a:r>
            <a:r>
              <a:rPr lang="en-US" dirty="0" smtClean="0"/>
              <a:t> (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kata</a:t>
            </a:r>
            <a:r>
              <a:rPr lang="en-US" dirty="0" smtClean="0"/>
              <a:t> new)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Salah</a:t>
            </a:r>
            <a:r>
              <a:rPr lang="en-US" b="1" dirty="0" smtClean="0"/>
              <a:t> </a:t>
            </a:r>
            <a:r>
              <a:rPr lang="en-US" b="1" dirty="0" err="1" smtClean="0"/>
              <a:t>satu</a:t>
            </a:r>
            <a:r>
              <a:rPr lang="en-US" b="1" dirty="0" smtClean="0"/>
              <a:t> </a:t>
            </a:r>
            <a:r>
              <a:rPr lang="en-US" b="1" dirty="0" err="1" smtClean="0"/>
              <a:t>implementasi</a:t>
            </a:r>
            <a:r>
              <a:rPr lang="en-US" b="1" dirty="0" smtClean="0"/>
              <a:t> </a:t>
            </a:r>
            <a:r>
              <a:rPr lang="en-US" b="1" dirty="0" err="1" smtClean="0"/>
              <a:t>dari</a:t>
            </a:r>
            <a:r>
              <a:rPr lang="en-US" b="1" dirty="0" smtClean="0"/>
              <a:t> </a:t>
            </a:r>
            <a:r>
              <a:rPr lang="en-US" b="1" dirty="0" err="1" smtClean="0"/>
              <a:t>Polimorfisme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Method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nama</a:t>
            </a:r>
            <a:r>
              <a:rPr lang="en-US" b="1" dirty="0" smtClean="0"/>
              <a:t> yang </a:t>
            </a:r>
            <a:r>
              <a:rPr lang="en-US" b="1" dirty="0" err="1" smtClean="0"/>
              <a:t>sama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satu</a:t>
            </a:r>
            <a:r>
              <a:rPr lang="en-US" b="1" dirty="0" smtClean="0"/>
              <a:t> </a:t>
            </a:r>
            <a:r>
              <a:rPr lang="en-US" b="1" dirty="0" err="1" smtClean="0"/>
              <a:t>kelas</a:t>
            </a:r>
            <a:r>
              <a:rPr lang="en-US" b="1" dirty="0" smtClean="0"/>
              <a:t>.</a:t>
            </a:r>
          </a:p>
          <a:p>
            <a:r>
              <a:rPr lang="en-US" b="1" dirty="0" err="1" smtClean="0"/>
              <a:t>Nama</a:t>
            </a:r>
            <a:r>
              <a:rPr lang="en-US" b="1" dirty="0" smtClean="0"/>
              <a:t> </a:t>
            </a:r>
            <a:r>
              <a:rPr lang="en-US" b="1" dirty="0" err="1" smtClean="0"/>
              <a:t>boleh</a:t>
            </a:r>
            <a:r>
              <a:rPr lang="en-US" b="1" dirty="0" smtClean="0"/>
              <a:t> </a:t>
            </a:r>
            <a:r>
              <a:rPr lang="en-US" b="1" dirty="0" err="1" smtClean="0"/>
              <a:t>sama</a:t>
            </a:r>
            <a:r>
              <a:rPr lang="en-US" b="1" dirty="0" smtClean="0"/>
              <a:t> </a:t>
            </a:r>
            <a:r>
              <a:rPr lang="en-US" b="1" dirty="0" err="1" smtClean="0"/>
              <a:t>tetapi</a:t>
            </a:r>
            <a:r>
              <a:rPr lang="en-US" b="1" dirty="0" smtClean="0"/>
              <a:t> </a:t>
            </a:r>
            <a:r>
              <a:rPr lang="en-US" b="1" dirty="0" err="1" smtClean="0"/>
              <a:t>daftar</a:t>
            </a:r>
            <a:r>
              <a:rPr lang="en-US" b="1" dirty="0" smtClean="0"/>
              <a:t> parameter </a:t>
            </a:r>
            <a:r>
              <a:rPr lang="en-US" b="1" dirty="0" err="1" smtClean="0"/>
              <a:t>harus</a:t>
            </a:r>
            <a:r>
              <a:rPr lang="en-US" b="1" dirty="0" smtClean="0"/>
              <a:t> </a:t>
            </a:r>
            <a:r>
              <a:rPr lang="en-US" b="1" dirty="0" err="1" smtClean="0"/>
              <a:t>beda</a:t>
            </a:r>
            <a:r>
              <a:rPr lang="en-US" b="1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785794"/>
            <a:ext cx="5097452" cy="53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Class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Merupakan cetakan atau blueprint dari sebuah object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err="1" smtClean="0"/>
              <a:t>Memuat</a:t>
            </a:r>
            <a:r>
              <a:rPr lang="en-US" sz="3200" dirty="0" smtClean="0"/>
              <a:t> </a:t>
            </a:r>
            <a:r>
              <a:rPr lang="en-US" sz="3200" dirty="0" err="1" smtClean="0"/>
              <a:t>semua</a:t>
            </a:r>
            <a:r>
              <a:rPr lang="en-US" sz="3200" dirty="0" smtClean="0"/>
              <a:t> data</a:t>
            </a:r>
            <a:r>
              <a:rPr lang="id-ID" sz="3200" dirty="0" smtClean="0"/>
              <a:t>/atribut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met</a:t>
            </a:r>
            <a:r>
              <a:rPr lang="id-ID" sz="3200" dirty="0" smtClean="0"/>
              <a:t>hod</a:t>
            </a:r>
            <a:r>
              <a:rPr lang="en-US" sz="3200" dirty="0" smtClean="0"/>
              <a:t>/</a:t>
            </a:r>
            <a:r>
              <a:rPr lang="en-US" sz="3200" dirty="0" err="1" smtClean="0"/>
              <a:t>fungsi</a:t>
            </a:r>
            <a:r>
              <a:rPr lang="en-US" sz="3200" dirty="0" smtClean="0"/>
              <a:t> yang </a:t>
            </a:r>
            <a:r>
              <a:rPr lang="en-US" sz="3200" dirty="0" err="1" smtClean="0"/>
              <a:t>bersifat</a:t>
            </a:r>
            <a:r>
              <a:rPr lang="en-US" sz="3200" dirty="0" smtClean="0"/>
              <a:t> </a:t>
            </a:r>
            <a:r>
              <a:rPr lang="en-US" sz="3200" dirty="0" err="1" smtClean="0"/>
              <a:t>umum</a:t>
            </a:r>
            <a:endParaRPr lang="en-US" sz="3200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Deklarasi Class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500034" y="1571612"/>
            <a:ext cx="8215370" cy="495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class </a:t>
            </a:r>
            <a:r>
              <a:rPr lang="en-US" sz="2000" b="1" dirty="0" err="1">
                <a:solidFill>
                  <a:schemeClr val="tx1"/>
                </a:solidFill>
              </a:rPr>
              <a:t>NamaClass</a:t>
            </a:r>
            <a:r>
              <a:rPr lang="en-US" sz="2000" b="1" dirty="0">
                <a:solidFill>
                  <a:schemeClr val="tx1"/>
                </a:solidFill>
              </a:rPr>
              <a:t>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</a:t>
            </a:r>
            <a:r>
              <a:rPr lang="en-US" sz="2000" b="1" dirty="0" err="1">
                <a:solidFill>
                  <a:schemeClr val="tx1"/>
                </a:solidFill>
              </a:rPr>
              <a:t>tipe_data</a:t>
            </a:r>
            <a:r>
              <a:rPr lang="en-US" sz="2000" b="1" dirty="0">
                <a:solidFill>
                  <a:schemeClr val="tx1"/>
                </a:solidFill>
              </a:rPr>
              <a:t> namaVariabel1;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</a:t>
            </a:r>
            <a:r>
              <a:rPr lang="en-US" sz="2000" b="1" dirty="0" err="1">
                <a:solidFill>
                  <a:schemeClr val="tx1"/>
                </a:solidFill>
              </a:rPr>
              <a:t>tipe_data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namaVariabelN</a:t>
            </a:r>
            <a:r>
              <a:rPr lang="en-US" sz="2000" b="1" dirty="0">
                <a:solidFill>
                  <a:schemeClr val="tx1"/>
                </a:solidFill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</a:t>
            </a:r>
            <a:r>
              <a:rPr lang="en-US" sz="2000" b="1" dirty="0" err="1">
                <a:solidFill>
                  <a:schemeClr val="tx1"/>
                </a:solidFill>
              </a:rPr>
              <a:t>tipe_data</a:t>
            </a:r>
            <a:r>
              <a:rPr lang="en-US" sz="2000" b="1" dirty="0">
                <a:solidFill>
                  <a:schemeClr val="tx1"/>
                </a:solidFill>
              </a:rPr>
              <a:t> namaMethod1(parameter)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	// </a:t>
            </a:r>
            <a:r>
              <a:rPr lang="en-US" sz="2000" b="1" dirty="0" err="1">
                <a:solidFill>
                  <a:schemeClr val="tx1"/>
                </a:solidFill>
              </a:rPr>
              <a:t>implementasi</a:t>
            </a:r>
            <a:r>
              <a:rPr lang="en-US" sz="2000" b="1" dirty="0">
                <a:solidFill>
                  <a:schemeClr val="tx1"/>
                </a:solidFill>
              </a:rPr>
              <a:t> Method1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}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</a:t>
            </a:r>
            <a:r>
              <a:rPr lang="en-US" sz="2000" b="1" dirty="0" err="1">
                <a:solidFill>
                  <a:schemeClr val="tx1"/>
                </a:solidFill>
              </a:rPr>
              <a:t>tipe_data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namaMethodN</a:t>
            </a:r>
            <a:r>
              <a:rPr lang="en-US" sz="2000" b="1" dirty="0">
                <a:solidFill>
                  <a:schemeClr val="tx1"/>
                </a:solidFill>
              </a:rPr>
              <a:t>(parameter)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	// </a:t>
            </a:r>
            <a:r>
              <a:rPr lang="en-US" sz="2000" b="1" dirty="0" err="1">
                <a:solidFill>
                  <a:schemeClr val="tx1"/>
                </a:solidFill>
              </a:rPr>
              <a:t>implementasi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MethodN</a:t>
            </a:r>
            <a:endParaRPr lang="en-US" sz="2000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	}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Objek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Inisialisasi atau instance dari sebuah class</a:t>
            </a:r>
          </a:p>
          <a:p>
            <a:r>
              <a:rPr lang="en-US" dirty="0" err="1" smtClean="0"/>
              <a:t>Punya</a:t>
            </a:r>
            <a:r>
              <a:rPr lang="en-US" dirty="0" smtClean="0"/>
              <a:t> 2 </a:t>
            </a:r>
            <a:r>
              <a:rPr lang="en-US" dirty="0" err="1" smtClean="0"/>
              <a:t>karakteristik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 </a:t>
            </a:r>
            <a:r>
              <a:rPr lang="id-ID" i="1" dirty="0" smtClean="0"/>
              <a:t>- </a:t>
            </a:r>
            <a:r>
              <a:rPr lang="en-US" i="1" dirty="0" smtClean="0"/>
              <a:t>State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atribut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 </a:t>
            </a:r>
            <a:r>
              <a:rPr lang="id-ID" i="1" dirty="0" smtClean="0"/>
              <a:t>- </a:t>
            </a:r>
            <a:r>
              <a:rPr lang="en-US" i="1" dirty="0" err="1" smtClean="0"/>
              <a:t>Behaviour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endParaRPr lang="id-ID" dirty="0" smtClean="0"/>
          </a:p>
          <a:p>
            <a:r>
              <a:rPr lang="id-ID" dirty="0" smtClean="0"/>
              <a:t>Inisialisasi sebuah objek ditandai dengan keyword </a:t>
            </a:r>
            <a:r>
              <a:rPr lang="id-ID" i="1" dirty="0" smtClean="0">
                <a:solidFill>
                  <a:srgbClr val="FF0000"/>
                </a:solidFill>
              </a:rPr>
              <a:t>new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...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Misalnya : </a:t>
            </a:r>
          </a:p>
          <a:p>
            <a:pPr lvl="1"/>
            <a:r>
              <a:rPr lang="id-ID" dirty="0" smtClean="0"/>
              <a:t>Kelas</a:t>
            </a:r>
            <a:r>
              <a:rPr lang="id-ID" dirty="0"/>
              <a:t> </a:t>
            </a:r>
            <a:r>
              <a:rPr lang="id-ID" dirty="0" smtClean="0"/>
              <a:t>: Rumah</a:t>
            </a:r>
          </a:p>
          <a:p>
            <a:pPr lvl="1"/>
            <a:r>
              <a:rPr lang="id-ID" dirty="0" smtClean="0"/>
              <a:t>Objek : Rumah A, Rumah B, Rumah C</a:t>
            </a:r>
          </a:p>
          <a:p>
            <a:pPr lvl="1">
              <a:buNone/>
            </a:pPr>
            <a:r>
              <a:rPr lang="id-ID" dirty="0" smtClean="0"/>
              <a:t>Atau</a:t>
            </a:r>
          </a:p>
          <a:p>
            <a:pPr lvl="1">
              <a:buFontTx/>
              <a:buChar char="-"/>
            </a:pPr>
            <a:r>
              <a:rPr lang="id-ID" dirty="0" smtClean="0"/>
              <a:t>Kelas : Dosen</a:t>
            </a:r>
          </a:p>
          <a:p>
            <a:pPr lvl="1">
              <a:buFontTx/>
              <a:buChar char="-"/>
            </a:pPr>
            <a:r>
              <a:rPr lang="id-ID" dirty="0" smtClean="0"/>
              <a:t>Objek : Ramos, Marcell, Joko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Contoh...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9766" t="25391" r="47840" b="55078"/>
          <a:stretch>
            <a:fillRect/>
          </a:stretch>
        </p:blipFill>
        <p:spPr bwMode="auto">
          <a:xfrm>
            <a:off x="428596" y="1571612"/>
            <a:ext cx="82189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id-ID" dirty="0">
                <a:solidFill>
                  <a:srgbClr val="FF0000"/>
                </a:solidFill>
              </a:rPr>
              <a:t>i</a:t>
            </a:r>
            <a:r>
              <a:rPr lang="id-ID" dirty="0" smtClean="0">
                <a:solidFill>
                  <a:srgbClr val="FF0000"/>
                </a:solidFill>
              </a:rPr>
              <a:t>nt noRumah</a:t>
            </a:r>
            <a:r>
              <a:rPr lang="id-ID" dirty="0" smtClean="0"/>
              <a:t> dan </a:t>
            </a:r>
            <a:r>
              <a:rPr lang="id-ID" dirty="0" smtClean="0">
                <a:solidFill>
                  <a:srgbClr val="FF0000"/>
                </a:solidFill>
              </a:rPr>
              <a:t>String alamat</a:t>
            </a:r>
            <a:r>
              <a:rPr lang="id-ID" dirty="0" smtClean="0"/>
              <a:t> merupakan sebuah atribut.</a:t>
            </a:r>
          </a:p>
          <a:p>
            <a:r>
              <a:rPr lang="id-ID" dirty="0">
                <a:solidFill>
                  <a:srgbClr val="FF0000"/>
                </a:solidFill>
              </a:rPr>
              <a:t>p</a:t>
            </a:r>
            <a:r>
              <a:rPr lang="id-ID" dirty="0" smtClean="0">
                <a:solidFill>
                  <a:srgbClr val="FF0000"/>
                </a:solidFill>
              </a:rPr>
              <a:t>ublic void dibersihkan() </a:t>
            </a:r>
            <a:r>
              <a:rPr lang="id-ID" dirty="0" smtClean="0"/>
              <a:t>adalah sebuah method.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...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8668" t="25390" r="36859" b="51172"/>
          <a:stretch>
            <a:fillRect/>
          </a:stretch>
        </p:blipFill>
        <p:spPr bwMode="auto">
          <a:xfrm>
            <a:off x="428596" y="1643050"/>
            <a:ext cx="843861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...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b="1" i="1" dirty="0" smtClean="0"/>
              <a:t>Rumah obj = new Rumah();</a:t>
            </a:r>
          </a:p>
          <a:p>
            <a:r>
              <a:rPr lang="id-ID" dirty="0" smtClean="0"/>
              <a:t>Maksudnya, kita membuat sebuah objek dari kelas </a:t>
            </a:r>
            <a:r>
              <a:rPr lang="id-ID" i="1" dirty="0" smtClean="0">
                <a:solidFill>
                  <a:srgbClr val="FF0000"/>
                </a:solidFill>
              </a:rPr>
              <a:t>Rumah</a:t>
            </a:r>
            <a:r>
              <a:rPr lang="id-ID" dirty="0" smtClean="0"/>
              <a:t> dengan nama </a:t>
            </a:r>
            <a:r>
              <a:rPr lang="id-ID" i="1" dirty="0" smtClean="0">
                <a:solidFill>
                  <a:srgbClr val="FF0000"/>
                </a:solidFill>
              </a:rPr>
              <a:t>obj</a:t>
            </a:r>
            <a:r>
              <a:rPr lang="id-ID" dirty="0" smtClean="0"/>
              <a:t>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109</TotalTime>
  <Words>178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Metro</vt:lpstr>
      <vt:lpstr>Class and Object</vt:lpstr>
      <vt:lpstr>Class</vt:lpstr>
      <vt:lpstr>Deklarasi Class</vt:lpstr>
      <vt:lpstr>Objek</vt:lpstr>
      <vt:lpstr>...</vt:lpstr>
      <vt:lpstr>Contoh...</vt:lpstr>
      <vt:lpstr>Slide 7</vt:lpstr>
      <vt:lpstr>...</vt:lpstr>
      <vt:lpstr>...</vt:lpstr>
      <vt:lpstr>Attribute</vt:lpstr>
      <vt:lpstr>Constructor</vt:lpstr>
      <vt:lpstr>Overloading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and Object</dc:title>
  <dc:creator>Pratyaksa Ocsa</dc:creator>
  <cp:lastModifiedBy>Ristu</cp:lastModifiedBy>
  <cp:revision>12</cp:revision>
  <dcterms:created xsi:type="dcterms:W3CDTF">2011-05-15T04:28:58Z</dcterms:created>
  <dcterms:modified xsi:type="dcterms:W3CDTF">2011-05-15T13:22:19Z</dcterms:modified>
</cp:coreProperties>
</file>