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258" y="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9D15D2-762D-411F-89F9-FF5174E69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3913" y="125898"/>
            <a:ext cx="10946295" cy="881268"/>
          </a:xfrm>
        </p:spPr>
        <p:txBody>
          <a:bodyPr/>
          <a:lstStyle/>
          <a:p>
            <a:r>
              <a:rPr lang="en-US" dirty="0"/>
              <a:t>PROFIL CALON KEPALA SEKOLAH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05CEEC7-E3DE-4991-93F8-873984E4C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330" y="861392"/>
            <a:ext cx="11449878" cy="58707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NAMA               : MARLINA, </a:t>
            </a:r>
            <a:r>
              <a:rPr lang="en-US" dirty="0" err="1"/>
              <a:t>S.Pd</a:t>
            </a:r>
            <a:endParaRPr lang="en-US" dirty="0"/>
          </a:p>
          <a:p>
            <a:r>
              <a:rPr lang="en-US" dirty="0"/>
              <a:t>Nip                    :197203042008012001</a:t>
            </a:r>
          </a:p>
          <a:p>
            <a:r>
              <a:rPr lang="en-US" dirty="0"/>
              <a:t>TEMPAT TUGAS: SMP N 3 SAKTI</a:t>
            </a:r>
          </a:p>
          <a:p>
            <a:r>
              <a:rPr lang="en-US" dirty="0" err="1"/>
              <a:t>Pangkat</a:t>
            </a:r>
            <a:r>
              <a:rPr lang="en-US" dirty="0"/>
              <a:t>/ Gol  : </a:t>
            </a:r>
            <a:r>
              <a:rPr lang="en-US" dirty="0" err="1"/>
              <a:t>Penata</a:t>
            </a:r>
            <a:r>
              <a:rPr lang="en-US" dirty="0"/>
              <a:t> Tk1/ </a:t>
            </a:r>
            <a:r>
              <a:rPr lang="en-US" dirty="0" err="1"/>
              <a:t>IIId</a:t>
            </a:r>
            <a:endParaRPr lang="en-US" dirty="0"/>
          </a:p>
          <a:p>
            <a:r>
              <a:rPr lang="en-US" dirty="0"/>
              <a:t>Masa </a:t>
            </a:r>
            <a:r>
              <a:rPr lang="en-US" dirty="0" err="1"/>
              <a:t>Kerja</a:t>
            </a:r>
            <a:r>
              <a:rPr lang="en-US" dirty="0"/>
              <a:t>      : </a:t>
            </a:r>
            <a:r>
              <a:rPr lang="en-US" dirty="0" smtClean="0"/>
              <a:t>16 </a:t>
            </a:r>
            <a:r>
              <a:rPr lang="en-US" dirty="0" err="1"/>
              <a:t>thn</a:t>
            </a:r>
            <a:r>
              <a:rPr lang="en-US" dirty="0"/>
              <a:t> </a:t>
            </a:r>
          </a:p>
          <a:p>
            <a:r>
              <a:rPr lang="en-US" dirty="0" err="1"/>
              <a:t>Jabatan</a:t>
            </a:r>
            <a:r>
              <a:rPr lang="en-US" dirty="0"/>
              <a:t> yang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diduduki</a:t>
            </a:r>
            <a:r>
              <a:rPr lang="en-US" dirty="0"/>
              <a:t>: a. Pembina </a:t>
            </a:r>
            <a:r>
              <a:rPr lang="en-US" dirty="0" err="1"/>
              <a:t>osis</a:t>
            </a:r>
            <a:endParaRPr lang="en-US" dirty="0"/>
          </a:p>
          <a:p>
            <a:r>
              <a:rPr lang="en-US" dirty="0"/>
              <a:t>                                                         b. Tim </a:t>
            </a:r>
            <a:r>
              <a:rPr lang="en-US" dirty="0" err="1"/>
              <a:t>pengembang</a:t>
            </a:r>
            <a:r>
              <a:rPr lang="en-US" dirty="0"/>
              <a:t> </a:t>
            </a:r>
            <a:r>
              <a:rPr lang="en-US" dirty="0" err="1"/>
              <a:t>kurikulum</a:t>
            </a:r>
            <a:r>
              <a:rPr lang="en-US" dirty="0"/>
              <a:t> </a:t>
            </a:r>
            <a:r>
              <a:rPr lang="en-US" dirty="0" err="1"/>
              <a:t>sekolah</a:t>
            </a:r>
            <a:endParaRPr lang="en-US" dirty="0"/>
          </a:p>
          <a:p>
            <a:r>
              <a:rPr lang="en-US" dirty="0" err="1"/>
              <a:t>Riwayat</a:t>
            </a:r>
            <a:r>
              <a:rPr lang="en-US" dirty="0"/>
              <a:t> Pendidikan: </a:t>
            </a:r>
          </a:p>
          <a:p>
            <a:r>
              <a:rPr lang="en-US" dirty="0"/>
              <a:t>                               a. SD N 3 </a:t>
            </a:r>
            <a:r>
              <a:rPr lang="en-US" dirty="0" err="1"/>
              <a:t>Kotabakti</a:t>
            </a:r>
            <a:r>
              <a:rPr lang="en-US" dirty="0"/>
              <a:t>  </a:t>
            </a:r>
          </a:p>
          <a:p>
            <a:r>
              <a:rPr lang="en-US" dirty="0"/>
              <a:t>                               b. SMP N 2 </a:t>
            </a:r>
            <a:r>
              <a:rPr lang="en-US" dirty="0" err="1"/>
              <a:t>Kotabaktiakti</a:t>
            </a:r>
            <a:r>
              <a:rPr lang="en-US" dirty="0"/>
              <a:t> </a:t>
            </a:r>
          </a:p>
          <a:p>
            <a:r>
              <a:rPr lang="en-US" dirty="0"/>
              <a:t>                               c.  SMA  N  </a:t>
            </a:r>
            <a:r>
              <a:rPr lang="en-US" dirty="0" err="1"/>
              <a:t>kotabakti</a:t>
            </a:r>
            <a:r>
              <a:rPr lang="en-US" dirty="0"/>
              <a:t>  </a:t>
            </a:r>
          </a:p>
          <a:p>
            <a:r>
              <a:rPr lang="en-US" dirty="0"/>
              <a:t>                               d. S1 </a:t>
            </a:r>
            <a:r>
              <a:rPr lang="en-US" dirty="0" err="1"/>
              <a:t>Unigha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/>
              <a:t>Keunggulan</a:t>
            </a:r>
            <a:r>
              <a:rPr lang="en-US" dirty="0"/>
              <a:t> yang </a:t>
            </a:r>
            <a:r>
              <a:rPr lang="en-US" dirty="0" err="1"/>
              <a:t>dimiliki</a:t>
            </a:r>
            <a:r>
              <a:rPr lang="en-US" dirty="0"/>
              <a:t>: a: </a:t>
            </a:r>
          </a:p>
          <a:p>
            <a:r>
              <a:rPr lang="en-US" dirty="0"/>
              <a:t>                                              b:</a:t>
            </a:r>
          </a:p>
          <a:p>
            <a:r>
              <a:rPr lang="en-US" dirty="0" err="1"/>
              <a:t>Prestasi</a:t>
            </a:r>
            <a:r>
              <a:rPr lang="en-US" dirty="0"/>
              <a:t> yang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diraih</a:t>
            </a:r>
            <a:r>
              <a:rPr lang="en-US" dirty="0"/>
              <a:t>: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2086D77-24AA-4BFF-842C-E0331E6C8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5304" y="1007166"/>
            <a:ext cx="2464904" cy="336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10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EB9210-258C-484D-95AA-2BE88B965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C75B24EC-D280-41EF-A0BF-18B4A7B2BD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447276"/>
              </p:ext>
            </p:extLst>
          </p:nvPr>
        </p:nvGraphicFramePr>
        <p:xfrm>
          <a:off x="1" y="-23975"/>
          <a:ext cx="12191999" cy="7439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28">
                  <a:extLst>
                    <a:ext uri="{9D8B030D-6E8A-4147-A177-3AD203B41FA5}">
                      <a16:colId xmlns:a16="http://schemas.microsoft.com/office/drawing/2014/main" xmlns="" val="2260198316"/>
                    </a:ext>
                  </a:extLst>
                </a:gridCol>
                <a:gridCol w="2647930">
                  <a:extLst>
                    <a:ext uri="{9D8B030D-6E8A-4147-A177-3AD203B41FA5}">
                      <a16:colId xmlns:a16="http://schemas.microsoft.com/office/drawing/2014/main" xmlns="" val="3108649893"/>
                    </a:ext>
                  </a:extLst>
                </a:gridCol>
                <a:gridCol w="4661167">
                  <a:extLst>
                    <a:ext uri="{9D8B030D-6E8A-4147-A177-3AD203B41FA5}">
                      <a16:colId xmlns:a16="http://schemas.microsoft.com/office/drawing/2014/main" xmlns="" val="4029724416"/>
                    </a:ext>
                  </a:extLst>
                </a:gridCol>
                <a:gridCol w="4671374">
                  <a:extLst>
                    <a:ext uri="{9D8B030D-6E8A-4147-A177-3AD203B41FA5}">
                      <a16:colId xmlns:a16="http://schemas.microsoft.com/office/drawing/2014/main" xmlns="" val="2073922130"/>
                    </a:ext>
                  </a:extLst>
                </a:gridCol>
              </a:tblGrid>
              <a:tr h="501522">
                <a:tc>
                  <a:txBody>
                    <a:bodyPr/>
                    <a:lstStyle/>
                    <a:p>
                      <a:pPr lvl="0"/>
                      <a:r>
                        <a:rPr lang="en-US" sz="13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dirty="0"/>
                        <a:t>Program </a:t>
                      </a:r>
                      <a:r>
                        <a:rPr lang="en-US" sz="1300" dirty="0" err="1"/>
                        <a:t>kegiatan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err="1"/>
                        <a:t>Strategi</a:t>
                      </a:r>
                      <a:endParaRPr lang="en-US" sz="1300" dirty="0"/>
                    </a:p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err="1"/>
                        <a:t>Tujuan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048638"/>
                  </a:ext>
                </a:extLst>
              </a:tr>
              <a:tr h="2728744">
                <a:tc>
                  <a:txBody>
                    <a:bodyPr/>
                    <a:lstStyle/>
                    <a:p>
                      <a:r>
                        <a:rPr lang="en-US" sz="1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1" dirty="0"/>
                        <a:t>Program </a:t>
                      </a:r>
                      <a:r>
                        <a:rPr lang="en-US" sz="1300" b="1" dirty="0" err="1"/>
                        <a:t>jangka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pendek</a:t>
                      </a:r>
                      <a:endParaRPr lang="en-US" sz="1300" b="1" dirty="0"/>
                    </a:p>
                    <a:p>
                      <a:pPr marL="342900" indent="-342900">
                        <a:buFontTx/>
                        <a:buAutoNum type="alphaUcPeriod"/>
                      </a:pPr>
                      <a:r>
                        <a:rPr lang="en-US" sz="1300" dirty="0" err="1"/>
                        <a:t>bidang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kurikulum</a:t>
                      </a:r>
                      <a:endParaRPr lang="en-US" sz="1300" dirty="0"/>
                    </a:p>
                    <a:p>
                      <a:pPr marL="342900" indent="-342900">
                        <a:buFontTx/>
                        <a:buAutoNum type="alphaUcPeriod"/>
                      </a:pPr>
                      <a:r>
                        <a:rPr lang="en-US" sz="1300" dirty="0" err="1"/>
                        <a:t>Bidang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 smtClean="0"/>
                        <a:t>kesiswaan</a:t>
                      </a:r>
                      <a:endParaRPr lang="en-US" sz="1300" dirty="0"/>
                    </a:p>
                    <a:p>
                      <a:pPr marL="342900" indent="-342900">
                        <a:buFontTx/>
                        <a:buAutoNum type="alphaUcPeriod"/>
                      </a:pPr>
                      <a:r>
                        <a:rPr lang="en-US" sz="1300" dirty="0" err="1"/>
                        <a:t>Peningkatan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karakter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Tx/>
                        <a:buNone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Bidang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kurikulum</a:t>
                      </a:r>
                      <a:endParaRPr lang="en-US" sz="1300" b="1" dirty="0"/>
                    </a:p>
                    <a:p>
                      <a:pPr marL="342900" lvl="0" indent="-342900">
                        <a:buFontTx/>
                        <a:buAutoNum type="alphaLcPeriod"/>
                      </a:pPr>
                      <a:r>
                        <a:rPr lang="en-US" sz="1300" dirty="0" err="1"/>
                        <a:t>Membentuk</a:t>
                      </a:r>
                      <a:r>
                        <a:rPr lang="en-US" sz="1300" dirty="0"/>
                        <a:t>, </a:t>
                      </a:r>
                      <a:r>
                        <a:rPr lang="en-US" sz="1300" dirty="0" err="1"/>
                        <a:t>memberdayakan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tim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pengembangan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kurikulum</a:t>
                      </a:r>
                      <a:r>
                        <a:rPr lang="en-US" sz="1300" dirty="0"/>
                        <a:t> </a:t>
                      </a:r>
                    </a:p>
                    <a:p>
                      <a:pPr marL="342900" lvl="0" indent="-342900">
                        <a:buFontTx/>
                        <a:buAutoNum type="alphaLcPeriod"/>
                      </a:pPr>
                      <a:r>
                        <a:rPr lang="en-US" sz="1300" dirty="0" err="1"/>
                        <a:t>Membuat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rapat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 smtClean="0"/>
                        <a:t>penentuaan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kelulusa</a:t>
                      </a:r>
                      <a:endParaRPr lang="en-US" sz="1300" baseline="0" dirty="0" smtClean="0"/>
                    </a:p>
                    <a:p>
                      <a:pPr marL="342900" lvl="0" indent="-342900">
                        <a:buFontTx/>
                        <a:buAutoNum type="alphaLcPeriod"/>
                      </a:pPr>
                      <a:r>
                        <a:rPr lang="en-US" sz="1300" baseline="0" dirty="0" err="1" smtClean="0"/>
                        <a:t>Mengadakan</a:t>
                      </a:r>
                      <a:r>
                        <a:rPr lang="en-US" sz="1300" baseline="0" dirty="0" smtClean="0"/>
                        <a:t> MGMP </a:t>
                      </a:r>
                      <a:r>
                        <a:rPr lang="en-US" sz="1300" baseline="0" dirty="0" err="1" smtClean="0"/>
                        <a:t>sekolah</a:t>
                      </a:r>
                      <a:endParaRPr lang="en-US" sz="1300" dirty="0"/>
                    </a:p>
                    <a:p>
                      <a:pPr marL="342900" lvl="0" indent="-342900">
                        <a:buFontTx/>
                        <a:buAutoNum type="alphaLcPeriod"/>
                      </a:pPr>
                      <a:endParaRPr lang="en-US" sz="1300" dirty="0"/>
                    </a:p>
                    <a:p>
                      <a:pPr marL="0" lvl="0" indent="0">
                        <a:buFontTx/>
                        <a:buNone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 smtClean="0"/>
                        <a:t>Kegiatan</a:t>
                      </a:r>
                      <a:r>
                        <a:rPr lang="en-US" sz="1300" b="1" baseline="0" dirty="0" smtClean="0"/>
                        <a:t> </a:t>
                      </a: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ekstra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kurikuler</a:t>
                      </a:r>
                      <a:endParaRPr lang="en-US" sz="1300" b="1" dirty="0"/>
                    </a:p>
                    <a:p>
                      <a:pPr marL="342900" lvl="0" indent="-342900">
                        <a:buFontTx/>
                        <a:buAutoNum type="alphaLcPeriod"/>
                      </a:pPr>
                      <a:r>
                        <a:rPr lang="en-US" sz="1300" b="0" dirty="0" err="1"/>
                        <a:t>Menugaskan</a:t>
                      </a:r>
                      <a:r>
                        <a:rPr lang="en-US" sz="1300" b="0" dirty="0"/>
                        <a:t> guru Pembina</a:t>
                      </a:r>
                      <a:endParaRPr lang="en-US" sz="1300" b="1" dirty="0"/>
                    </a:p>
                    <a:p>
                      <a:pPr marL="342900" lvl="0" indent="-342900">
                        <a:buFontTx/>
                        <a:buAutoNum type="alphaLcPeriod"/>
                      </a:pPr>
                      <a:r>
                        <a:rPr lang="en-US" sz="1300" b="0" dirty="0" err="1"/>
                        <a:t>Melatih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bakat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minat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siswa</a:t>
                      </a:r>
                      <a:endParaRPr lang="en-US" sz="1300" b="0" dirty="0"/>
                    </a:p>
                    <a:p>
                      <a:pPr marL="0" lvl="0" indent="0">
                        <a:buFontTx/>
                        <a:buNone/>
                      </a:pPr>
                      <a:endParaRPr lang="en-US" sz="1300" b="0" dirty="0"/>
                    </a:p>
                    <a:p>
                      <a:pPr marL="0" lvl="0" indent="0">
                        <a:buFontTx/>
                        <a:buNone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Peningkatan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karakter</a:t>
                      </a:r>
                      <a:r>
                        <a:rPr lang="en-US" sz="1300" b="0" dirty="0"/>
                        <a:t> 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dirty="0" err="1"/>
                        <a:t>Melaksanakan</a:t>
                      </a:r>
                      <a:r>
                        <a:rPr lang="en-US" sz="1300" dirty="0"/>
                        <a:t> program </a:t>
                      </a:r>
                      <a:r>
                        <a:rPr lang="en-US" sz="1300" dirty="0" err="1"/>
                        <a:t>salam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 smtClean="0"/>
                        <a:t>tegursapa</a:t>
                      </a:r>
                      <a:r>
                        <a:rPr lang="en-US" sz="1300" dirty="0" smtClean="0"/>
                        <a:t>, </a:t>
                      </a:r>
                      <a:r>
                        <a:rPr lang="en-US" sz="1300" dirty="0" err="1" smtClean="0"/>
                        <a:t>pembiasaan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berdoa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sebelum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melakukan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kegiatan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b="1" dirty="0" err="1"/>
                        <a:t>Bidang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kurikulum</a:t>
                      </a:r>
                      <a:endParaRPr lang="en-US" sz="1300" b="1" dirty="0"/>
                    </a:p>
                    <a:p>
                      <a:pPr marL="0" indent="0">
                        <a:buFont typeface="Century Gothic" panose="020B0502020202020204" pitchFamily="34" charset="0"/>
                        <a:buNone/>
                      </a:pPr>
                      <a:r>
                        <a:rPr lang="en-US" sz="1300" dirty="0"/>
                        <a:t>a. </a:t>
                      </a:r>
                      <a:r>
                        <a:rPr lang="en-US" sz="1300" dirty="0" err="1" smtClean="0"/>
                        <a:t>Adanya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buku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dokumen</a:t>
                      </a:r>
                      <a:r>
                        <a:rPr lang="en-US" sz="1300" baseline="0" dirty="0" smtClean="0"/>
                        <a:t> l</a:t>
                      </a:r>
                      <a:endParaRPr lang="en-US" sz="1300" dirty="0"/>
                    </a:p>
                    <a:p>
                      <a:pPr marL="0" indent="0">
                        <a:buNone/>
                      </a:pPr>
                      <a:r>
                        <a:rPr lang="en-US" sz="1300" baseline="0" dirty="0" smtClean="0"/>
                        <a:t>     </a:t>
                      </a:r>
                      <a:r>
                        <a:rPr lang="en-US" sz="1300" baseline="0" dirty="0" err="1" smtClean="0"/>
                        <a:t>Tercapainya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daya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serap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siswa</a:t>
                      </a:r>
                      <a:endParaRPr lang="en-US" sz="1300" dirty="0"/>
                    </a:p>
                    <a:p>
                      <a:pPr marL="0" indent="0">
                        <a:buNone/>
                      </a:pPr>
                      <a:r>
                        <a:rPr lang="en-US" sz="1300" dirty="0" smtClean="0"/>
                        <a:t>b. </a:t>
                      </a:r>
                      <a:r>
                        <a:rPr lang="en-US" sz="1300" dirty="0" err="1" smtClean="0"/>
                        <a:t>Menetap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kan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lulusan</a:t>
                      </a:r>
                      <a:endParaRPr lang="en-US" sz="1300" dirty="0" smtClean="0"/>
                    </a:p>
                    <a:p>
                      <a:pPr marL="0" indent="0">
                        <a:buNone/>
                      </a:pPr>
                      <a:r>
                        <a:rPr lang="en-US" sz="1300" dirty="0" smtClean="0"/>
                        <a:t>c. </a:t>
                      </a:r>
                      <a:r>
                        <a:rPr lang="en-US" sz="1300" dirty="0" err="1" smtClean="0"/>
                        <a:t>Meningkatkan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profesinal</a:t>
                      </a:r>
                      <a:r>
                        <a:rPr lang="en-US" sz="1300" smtClean="0"/>
                        <a:t> guru</a:t>
                      </a:r>
                      <a:endParaRPr lang="en-US" sz="1300" dirty="0" smtClean="0"/>
                    </a:p>
                    <a:p>
                      <a:pPr marL="0" indent="0">
                        <a:buNone/>
                      </a:pPr>
                      <a:endParaRPr lang="en-US" sz="13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err="1" smtClean="0"/>
                        <a:t>Bidang</a:t>
                      </a: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 smtClean="0"/>
                        <a:t>Kesiswaan</a:t>
                      </a:r>
                      <a:endParaRPr lang="en-US" sz="1300" b="1" dirty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entury Gothic" panose="020B0502020202020204" pitchFamily="34" charset="0"/>
                        <a:buAutoNum type="alphaLcPeriod"/>
                        <a:tabLst/>
                        <a:defRPr/>
                      </a:pPr>
                      <a:r>
                        <a:rPr lang="en-US" sz="1300" b="0" dirty="0" err="1"/>
                        <a:t>Menugaskan</a:t>
                      </a:r>
                      <a:r>
                        <a:rPr lang="en-US" sz="1300" b="0" dirty="0"/>
                        <a:t> guru Pembina </a:t>
                      </a:r>
                      <a:r>
                        <a:rPr lang="en-US" sz="1300" b="0" dirty="0" err="1"/>
                        <a:t>untuk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melatih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mengembangkan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bakat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minat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siwa</a:t>
                      </a: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err="1" smtClean="0"/>
                        <a:t>Peningkatan</a:t>
                      </a: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karakter</a:t>
                      </a:r>
                      <a:r>
                        <a:rPr lang="en-US" sz="1300" b="1" dirty="0"/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entury Gothic" panose="020B0502020202020204" pitchFamily="34" charset="0"/>
                        <a:buNone/>
                        <a:tabLst/>
                        <a:defRPr/>
                      </a:pPr>
                      <a:r>
                        <a:rPr lang="en-US" sz="1300" b="0" dirty="0"/>
                        <a:t>a. </a:t>
                      </a:r>
                      <a:r>
                        <a:rPr lang="en-US" sz="1300" b="0" dirty="0" err="1"/>
                        <a:t>Meningkatkan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nilai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karakter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siswa</a:t>
                      </a: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5826773"/>
                  </a:ext>
                </a:extLst>
              </a:tr>
              <a:tr h="2335213">
                <a:tc>
                  <a:txBody>
                    <a:bodyPr/>
                    <a:lstStyle/>
                    <a:p>
                      <a:r>
                        <a:rPr lang="en-US" sz="1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Program </a:t>
                      </a:r>
                      <a:r>
                        <a:rPr lang="en-US" sz="1300" b="1" dirty="0" err="1"/>
                        <a:t>jangka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menengah</a:t>
                      </a:r>
                      <a:endParaRPr lang="en-US" sz="1300" b="1" dirty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 smtClean="0"/>
                        <a:t>Kurikulum</a:t>
                      </a:r>
                      <a:endParaRPr lang="en-US" sz="1300" dirty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 smtClean="0"/>
                        <a:t>Sarana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dan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prasaarana</a:t>
                      </a:r>
                      <a:endParaRPr lang="en-US" sz="1300" dirty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/>
                        <a:t>Supervisi</a:t>
                      </a:r>
                      <a:endParaRPr lang="en-US" sz="13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Pemberdayaan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pendidik</a:t>
                      </a:r>
                      <a:endParaRPr lang="en-US" sz="1300" b="1" dirty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/>
                        <a:t>Pembagian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tugas</a:t>
                      </a:r>
                      <a:r>
                        <a:rPr lang="en-US" sz="1300" b="0" dirty="0"/>
                        <a:t> di </a:t>
                      </a:r>
                      <a:r>
                        <a:rPr lang="en-US" sz="1300" b="0" dirty="0" err="1"/>
                        <a:t>awal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tahun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ajaran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pemberian</a:t>
                      </a:r>
                      <a:r>
                        <a:rPr lang="en-US" sz="1300" b="0" dirty="0"/>
                        <a:t> SK </a:t>
                      </a:r>
                      <a:r>
                        <a:rPr lang="en-US" sz="1300" b="0" dirty="0" err="1"/>
                        <a:t>tambahan</a:t>
                      </a:r>
                      <a:endParaRPr lang="en-US" sz="1300" b="0" dirty="0"/>
                    </a:p>
                    <a:p>
                      <a:pPr marL="342900" indent="-342900">
                        <a:buAutoNum type="alphaLcPeriod"/>
                      </a:pPr>
                      <a:endParaRPr lang="en-US" sz="1300" b="0" dirty="0"/>
                    </a:p>
                    <a:p>
                      <a:pPr marL="0" indent="0">
                        <a:buNone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Pengadaan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buku</a:t>
                      </a:r>
                      <a:r>
                        <a:rPr lang="en-US" sz="1300" b="0" dirty="0"/>
                        <a:t> 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/>
                        <a:t>Menugas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petugas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pustaka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untuk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mencatat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kebutuhan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buku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paket</a:t>
                      </a:r>
                      <a:endParaRPr lang="en-US" sz="1300" b="0" dirty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/>
                        <a:t>Pengadaan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buku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penunjang</a:t>
                      </a:r>
                      <a:endParaRPr lang="en-US" sz="1300" b="0" dirty="0"/>
                    </a:p>
                    <a:p>
                      <a:pPr marL="342900" indent="-342900">
                        <a:buAutoNum type="alphaLcPeriod"/>
                      </a:pPr>
                      <a:endParaRPr lang="en-US" sz="1300" b="0" dirty="0"/>
                    </a:p>
                    <a:p>
                      <a:pPr marL="0" indent="0">
                        <a:buNone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Supervisi</a:t>
                      </a:r>
                      <a:endParaRPr lang="en-US" sz="1300" b="0" dirty="0"/>
                    </a:p>
                    <a:p>
                      <a:pPr marL="0" indent="0">
                        <a:buNone/>
                      </a:pPr>
                      <a:r>
                        <a:rPr lang="en-US" sz="1300" b="0" dirty="0"/>
                        <a:t>a. </a:t>
                      </a:r>
                      <a:r>
                        <a:rPr lang="en-US" sz="1300" b="0" dirty="0" err="1"/>
                        <a:t>Penugasan</a:t>
                      </a:r>
                      <a:r>
                        <a:rPr lang="en-US" sz="1300" b="0" dirty="0"/>
                        <a:t> guru senior dan guru inti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err="1"/>
                        <a:t>Pemberdayaan</a:t>
                      </a:r>
                      <a:r>
                        <a:rPr lang="en-US" sz="1300" b="1" dirty="0"/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     </a:t>
                      </a:r>
                      <a:r>
                        <a:rPr lang="en-US" sz="1300" b="0" dirty="0" err="1"/>
                        <a:t>Meningkatkan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kualitas</a:t>
                      </a:r>
                      <a:r>
                        <a:rPr lang="en-US" sz="1300" b="0" dirty="0"/>
                        <a:t> PBM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/>
                        <a:t> </a:t>
                      </a:r>
                      <a:r>
                        <a:rPr lang="en-US" sz="1300" b="1" dirty="0" err="1"/>
                        <a:t>Pengadaan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buku</a:t>
                      </a:r>
                      <a:endParaRPr lang="en-US" sz="1300" b="1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     </a:t>
                      </a:r>
                      <a:r>
                        <a:rPr lang="en-US" sz="1300" b="0" dirty="0" err="1"/>
                        <a:t>Meningkatkan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kulitas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peserta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didik</a:t>
                      </a: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smtClean="0"/>
                        <a:t>. </a:t>
                      </a:r>
                      <a:r>
                        <a:rPr lang="en-US" sz="1300" b="1" dirty="0" err="1" smtClean="0"/>
                        <a:t>Supervisi</a:t>
                      </a:r>
                      <a:r>
                        <a:rPr lang="en-US" sz="1300" b="0" dirty="0" smtClean="0"/>
                        <a:t> </a:t>
                      </a:r>
                      <a:endParaRPr lang="en-US" sz="1300" b="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/>
                        <a:t>    </a:t>
                      </a:r>
                      <a:r>
                        <a:rPr lang="en-US" sz="1300" b="0" dirty="0" err="1"/>
                        <a:t>Membantu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kepala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sekolah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dalam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memperbaiki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mutu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mengajar</a:t>
                      </a:r>
                      <a:r>
                        <a:rPr lang="en-US" sz="1300" b="0" dirty="0"/>
                        <a:t> guru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2033138"/>
                  </a:ext>
                </a:extLst>
              </a:tr>
              <a:tr h="1316496">
                <a:tc>
                  <a:txBody>
                    <a:bodyPr/>
                    <a:lstStyle/>
                    <a:p>
                      <a:r>
                        <a:rPr lang="en-US" sz="1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Program </a:t>
                      </a:r>
                      <a:r>
                        <a:rPr lang="en-US" sz="1300" b="1" dirty="0" err="1"/>
                        <a:t>jangka</a:t>
                      </a:r>
                      <a:r>
                        <a:rPr lang="en-US" sz="1300" b="1" dirty="0"/>
                        <a:t> Panjang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 smtClean="0"/>
                        <a:t>Bidang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/>
                        <a:t>sarana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dan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 smtClean="0"/>
                        <a:t>prasarana</a:t>
                      </a:r>
                      <a:endParaRPr lang="en-US" sz="1300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endParaRPr lang="en-US" sz="1300" dirty="0" smtClean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 smtClean="0"/>
                        <a:t>Menciptakan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lingkungan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sekolah</a:t>
                      </a:r>
                      <a:r>
                        <a:rPr lang="en-US" sz="1300" dirty="0" smtClean="0"/>
                        <a:t> ASRI</a:t>
                      </a:r>
                      <a:endParaRPr lang="en-US" sz="1300" dirty="0"/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US" sz="1300" dirty="0" err="1"/>
                        <a:t>Melanjutkan</a:t>
                      </a:r>
                      <a:r>
                        <a:rPr lang="en-US" sz="1300" dirty="0"/>
                        <a:t> Program </a:t>
                      </a:r>
                      <a:r>
                        <a:rPr lang="en-US" sz="1300" dirty="0" err="1"/>
                        <a:t>Jangka</a:t>
                      </a:r>
                      <a:r>
                        <a:rPr lang="en-US" sz="1300" dirty="0"/>
                        <a:t> </a:t>
                      </a:r>
                      <a:r>
                        <a:rPr lang="en-US" sz="1300" dirty="0" err="1"/>
                        <a:t>Pendek</a:t>
                      </a:r>
                      <a:r>
                        <a:rPr lang="en-US" sz="1300" dirty="0"/>
                        <a:t> Dan </a:t>
                      </a:r>
                      <a:r>
                        <a:rPr lang="en-US" sz="1300" dirty="0" err="1"/>
                        <a:t>Menengah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1" dirty="0" err="1"/>
                        <a:t>Pemberdayaan</a:t>
                      </a:r>
                      <a:r>
                        <a:rPr lang="en-US" sz="1300" b="1" dirty="0"/>
                        <a:t> </a:t>
                      </a:r>
                      <a:r>
                        <a:rPr lang="en-US" sz="1300" b="1" dirty="0" err="1"/>
                        <a:t>sarana</a:t>
                      </a:r>
                      <a:r>
                        <a:rPr lang="en-US" sz="1300" b="1" dirty="0"/>
                        <a:t> dan </a:t>
                      </a:r>
                      <a:r>
                        <a:rPr lang="en-US" sz="1300" b="1" dirty="0" err="1"/>
                        <a:t>prasarana</a:t>
                      </a:r>
                      <a:endParaRPr lang="en-US" sz="1300" b="1" dirty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/>
                        <a:t>Menugaskan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satu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atau</a:t>
                      </a:r>
                      <a:r>
                        <a:rPr lang="en-US" sz="1300" b="0" dirty="0"/>
                        <a:t> 2 orang guru </a:t>
                      </a:r>
                      <a:r>
                        <a:rPr lang="en-US" sz="1300" b="0" dirty="0" err="1"/>
                        <a:t>untuk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mengecek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secara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berkala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sarana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prasarana</a:t>
                      </a:r>
                      <a:r>
                        <a:rPr lang="en-US" sz="1300" b="0" dirty="0"/>
                        <a:t> yang </a:t>
                      </a:r>
                      <a:r>
                        <a:rPr lang="en-US" sz="1300" b="0" dirty="0" err="1"/>
                        <a:t>ada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dan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 smtClean="0"/>
                        <a:t>penambahan</a:t>
                      </a:r>
                      <a:r>
                        <a:rPr lang="en-US" sz="1300" b="0" baseline="0" dirty="0" smtClean="0"/>
                        <a:t> </a:t>
                      </a:r>
                      <a:r>
                        <a:rPr lang="en-US" sz="1300" b="0" dirty="0" smtClean="0"/>
                        <a:t>yang </a:t>
                      </a:r>
                      <a:r>
                        <a:rPr lang="en-US" sz="1300" b="0" dirty="0" err="1"/>
                        <a:t>masih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 smtClean="0"/>
                        <a:t>kurang</a:t>
                      </a:r>
                      <a:endParaRPr lang="en-US" sz="1300" b="0" dirty="0" smtClean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 smtClean="0"/>
                        <a:t>Pengadaan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taman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sekolah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dan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penanaman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tanaman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hijau</a:t>
                      </a:r>
                      <a:endParaRPr lang="en-US" sz="1300" b="0" dirty="0"/>
                    </a:p>
                    <a:p>
                      <a:pPr marL="342900" indent="-342900">
                        <a:buAutoNum type="alphaLcPeriod"/>
                      </a:pPr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err="1"/>
                        <a:t>Pemberdayaan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sarana</a:t>
                      </a:r>
                      <a:r>
                        <a:rPr lang="en-US" sz="1300" b="0" dirty="0"/>
                        <a:t> dan </a:t>
                      </a:r>
                      <a:r>
                        <a:rPr lang="en-US" sz="1300" b="0" dirty="0" err="1"/>
                        <a:t>prasarana</a:t>
                      </a:r>
                      <a:endParaRPr lang="en-US" sz="1300" b="0" dirty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/>
                        <a:t>Pengadaan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/>
                        <a:t>fasilitas</a:t>
                      </a:r>
                      <a:r>
                        <a:rPr lang="en-US" sz="1300" b="0" dirty="0"/>
                        <a:t> yang </a:t>
                      </a:r>
                      <a:r>
                        <a:rPr lang="en-US" sz="1300" b="0" dirty="0" err="1"/>
                        <a:t>menunjang</a:t>
                      </a:r>
                      <a:r>
                        <a:rPr lang="en-US" sz="1300" b="0" dirty="0"/>
                        <a:t> proses PBM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 smtClean="0"/>
                        <a:t>Terciptakan</a:t>
                      </a:r>
                      <a:r>
                        <a:rPr lang="en-US" sz="1300" b="0" dirty="0" smtClean="0"/>
                        <a:t>  </a:t>
                      </a:r>
                      <a:r>
                        <a:rPr lang="en-US" sz="1300" b="0" dirty="0" err="1" smtClean="0"/>
                        <a:t>tempat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belajar</a:t>
                      </a:r>
                      <a:r>
                        <a:rPr lang="en-US" sz="1300" b="0" baseline="0" dirty="0" smtClean="0"/>
                        <a:t> </a:t>
                      </a:r>
                      <a:r>
                        <a:rPr lang="en-US" sz="1300" b="0" dirty="0" err="1" smtClean="0"/>
                        <a:t>nyaman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/>
                        <a:t>bagi</a:t>
                      </a:r>
                      <a:r>
                        <a:rPr lang="en-US" sz="1300" b="0" dirty="0"/>
                        <a:t> </a:t>
                      </a:r>
                      <a:r>
                        <a:rPr lang="en-US" sz="1300" b="0" dirty="0" err="1" smtClean="0"/>
                        <a:t>siswa</a:t>
                      </a:r>
                      <a:endParaRPr lang="en-US" sz="1300" b="0" dirty="0" smtClean="0"/>
                    </a:p>
                    <a:p>
                      <a:pPr marL="342900" indent="-342900">
                        <a:buAutoNum type="alphaLcPeriod"/>
                      </a:pPr>
                      <a:r>
                        <a:rPr lang="en-US" sz="1300" b="0" dirty="0" err="1" smtClean="0"/>
                        <a:t>Terciptanya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lingkungan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sekolah</a:t>
                      </a:r>
                      <a:r>
                        <a:rPr lang="en-US" sz="1300" b="0" dirty="0" smtClean="0"/>
                        <a:t> yang </a:t>
                      </a:r>
                      <a:r>
                        <a:rPr lang="en-US" sz="1300" b="0" dirty="0" err="1" smtClean="0"/>
                        <a:t>nyaman</a:t>
                      </a:r>
                      <a:r>
                        <a:rPr lang="en-US" sz="1300" b="0" dirty="0" smtClean="0"/>
                        <a:t> </a:t>
                      </a:r>
                      <a:r>
                        <a:rPr lang="en-US" sz="1300" b="0" dirty="0" err="1" smtClean="0"/>
                        <a:t>dan</a:t>
                      </a:r>
                      <a:r>
                        <a:rPr lang="en-US" sz="1300" b="0" smtClean="0"/>
                        <a:t> ASRI</a:t>
                      </a:r>
                      <a:endParaRPr lang="en-US" sz="1300" b="0" dirty="0"/>
                    </a:p>
                    <a:p>
                      <a:endParaRPr lang="en-US" sz="13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6788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152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>
            <a:extLst>
              <a:ext uri="{FF2B5EF4-FFF2-40B4-BE49-F238E27FC236}">
                <a16:creationId xmlns:a16="http://schemas.microsoft.com/office/drawing/2014/main" xmlns="" id="{8695E34D-688B-4E16-A0D1-4AC8C3C99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1" y="182880"/>
            <a:ext cx="7905750" cy="63246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02276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 CALON KEPALA SEKOLAH MARLINA</Template>
  <TotalTime>244</TotalTime>
  <Words>333</Words>
  <Application>Microsoft Office PowerPoint</Application>
  <PresentationFormat>Custom</PresentationFormat>
  <Paragraphs>86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Slice</vt:lpstr>
      <vt:lpstr>PROFIL CALON KEPALA SEKOLAH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 CALON KEPALA SEKOLAH</dc:title>
  <dc:creator>HP</dc:creator>
  <cp:lastModifiedBy>RAHMI</cp:lastModifiedBy>
  <cp:revision>33</cp:revision>
  <dcterms:created xsi:type="dcterms:W3CDTF">2020-03-12T00:36:01Z</dcterms:created>
  <dcterms:modified xsi:type="dcterms:W3CDTF">2020-03-13T04:23:01Z</dcterms:modified>
</cp:coreProperties>
</file>