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5" r:id="rId9"/>
    <p:sldId id="264" r:id="rId10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8EA722C-3ACE-463D-AC88-4A41CF1E2ED0}" type="datetimeFigureOut">
              <a:rPr lang="es-CL" smtClean="0"/>
              <a:pPr/>
              <a:t>01-05-2013</a:t>
            </a:fld>
            <a:endParaRPr lang="es-CL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CL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4FFD994-6394-455F-B5D6-C8008A9F1BB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EA722C-3ACE-463D-AC88-4A41CF1E2ED0}" type="datetimeFigureOut">
              <a:rPr lang="es-CL" smtClean="0"/>
              <a:pPr/>
              <a:t>01-05-2013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FFD994-6394-455F-B5D6-C8008A9F1BB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EA722C-3ACE-463D-AC88-4A41CF1E2ED0}" type="datetimeFigureOut">
              <a:rPr lang="es-CL" smtClean="0"/>
              <a:pPr/>
              <a:t>01-05-2013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FFD994-6394-455F-B5D6-C8008A9F1BB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EA722C-3ACE-463D-AC88-4A41CF1E2ED0}" type="datetimeFigureOut">
              <a:rPr lang="es-CL" smtClean="0"/>
              <a:pPr/>
              <a:t>01-05-2013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FFD994-6394-455F-B5D6-C8008A9F1BBA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EA722C-3ACE-463D-AC88-4A41CF1E2ED0}" type="datetimeFigureOut">
              <a:rPr lang="es-CL" smtClean="0"/>
              <a:pPr/>
              <a:t>01-05-2013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FFD994-6394-455F-B5D6-C8008A9F1BBA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EA722C-3ACE-463D-AC88-4A41CF1E2ED0}" type="datetimeFigureOut">
              <a:rPr lang="es-CL" smtClean="0"/>
              <a:pPr/>
              <a:t>01-05-2013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FFD994-6394-455F-B5D6-C8008A9F1BBA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EA722C-3ACE-463D-AC88-4A41CF1E2ED0}" type="datetimeFigureOut">
              <a:rPr lang="es-CL" smtClean="0"/>
              <a:pPr/>
              <a:t>01-05-2013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FFD994-6394-455F-B5D6-C8008A9F1BB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EA722C-3ACE-463D-AC88-4A41CF1E2ED0}" type="datetimeFigureOut">
              <a:rPr lang="es-CL" smtClean="0"/>
              <a:pPr/>
              <a:t>01-05-2013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FFD994-6394-455F-B5D6-C8008A9F1BBA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EA722C-3ACE-463D-AC88-4A41CF1E2ED0}" type="datetimeFigureOut">
              <a:rPr lang="es-CL" smtClean="0"/>
              <a:pPr/>
              <a:t>01-05-2013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FFD994-6394-455F-B5D6-C8008A9F1BB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8EA722C-3ACE-463D-AC88-4A41CF1E2ED0}" type="datetimeFigureOut">
              <a:rPr lang="es-CL" smtClean="0"/>
              <a:pPr/>
              <a:t>01-05-2013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FFD994-6394-455F-B5D6-C8008A9F1BB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8EA722C-3ACE-463D-AC88-4A41CF1E2ED0}" type="datetimeFigureOut">
              <a:rPr lang="es-CL" smtClean="0"/>
              <a:pPr/>
              <a:t>01-05-2013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4FFD994-6394-455F-B5D6-C8008A9F1BBA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8EA722C-3ACE-463D-AC88-4A41CF1E2ED0}" type="datetimeFigureOut">
              <a:rPr lang="es-CL" smtClean="0"/>
              <a:pPr/>
              <a:t>01-05-2013</a:t>
            </a:fld>
            <a:endParaRPr lang="es-CL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CL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4FFD994-6394-455F-B5D6-C8008A9F1BB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DESCRIPCIÓN DE LA TAREA FINAL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L" b="1" dirty="0" smtClean="0"/>
              <a:t>FECHA DE INTERROGACIÓN: </a:t>
            </a:r>
            <a:r>
              <a:rPr lang="es-CL" dirty="0" smtClean="0"/>
              <a:t>06 de Mayo.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CL" sz="3600" dirty="0" smtClean="0"/>
              <a:t>Completar la información de la hoja de tu celebración inventada.</a:t>
            </a:r>
          </a:p>
          <a:p>
            <a:r>
              <a:rPr lang="es-CL" sz="3600" dirty="0" smtClean="0"/>
              <a:t>Aclarar dudas sobre la tarea, vocabulario o uso que tengas.</a:t>
            </a:r>
          </a:p>
          <a:p>
            <a:r>
              <a:rPr lang="es-CL" sz="3600" dirty="0" smtClean="0"/>
              <a:t>Recuerda: LA TAREA ES INGLÉS, sólo tienes que seguir el formato y preguntar al profesor si tienes dudas de vocabulario.</a:t>
            </a:r>
          </a:p>
          <a:p>
            <a:pPr>
              <a:buNone/>
            </a:pPr>
            <a:endParaRPr lang="es-CL" sz="3600" dirty="0" smtClean="0"/>
          </a:p>
          <a:p>
            <a:r>
              <a:rPr lang="es-CL" sz="3600" dirty="0" smtClean="0"/>
              <a:t>TOMA EN CUENTA QUE ESTA TAREA ES CON NOTA AL LIBRO.</a:t>
            </a:r>
            <a:endParaRPr lang="es-CL" sz="36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PARA HOY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CL" sz="3200" dirty="0" smtClean="0"/>
              <a:t>Debes tener completa la información sobre tu celebración inventada en una hoja con el formato visto en la clase del lunes 01 Mayo (puedes verlo </a:t>
            </a:r>
            <a:r>
              <a:rPr lang="es-CL" sz="3200" dirty="0" smtClean="0"/>
              <a:t>más adelante en</a:t>
            </a:r>
            <a:r>
              <a:rPr lang="es-CL" sz="3200" dirty="0" smtClean="0"/>
              <a:t> </a:t>
            </a:r>
            <a:r>
              <a:rPr lang="es-CL" sz="3200" dirty="0" smtClean="0"/>
              <a:t>esta presentación).</a:t>
            </a:r>
          </a:p>
          <a:p>
            <a:r>
              <a:rPr lang="es-CL" sz="3200" dirty="0" smtClean="0"/>
              <a:t>Tú y los compañeros con quienes hiciste la tarea deben aprenderse la información de tu celebración inventada. Eso incluye las frases del formato tales como </a:t>
            </a:r>
            <a:r>
              <a:rPr lang="es-CL" sz="3200" i="1" dirty="0" smtClean="0"/>
              <a:t>‘</a:t>
            </a:r>
            <a:r>
              <a:rPr lang="es-CL" sz="3200" i="1" dirty="0" err="1" smtClean="0"/>
              <a:t>It’s</a:t>
            </a:r>
            <a:r>
              <a:rPr lang="es-CL" sz="3200" i="1" dirty="0" smtClean="0"/>
              <a:t> </a:t>
            </a:r>
            <a:r>
              <a:rPr lang="es-CL" sz="3200" i="1" dirty="0" err="1" smtClean="0"/>
              <a:t>celebrated</a:t>
            </a:r>
            <a:r>
              <a:rPr lang="es-CL" sz="3200" i="1" dirty="0" smtClean="0"/>
              <a:t> </a:t>
            </a:r>
            <a:r>
              <a:rPr lang="es-CL" sz="3200" i="1" dirty="0" err="1" smtClean="0"/>
              <a:t>on</a:t>
            </a:r>
            <a:r>
              <a:rPr lang="es-CL" sz="3200" i="1" dirty="0" smtClean="0"/>
              <a:t>’ </a:t>
            </a:r>
            <a:r>
              <a:rPr lang="es-CL" sz="3200" dirty="0" smtClean="0"/>
              <a:t>o </a:t>
            </a:r>
            <a:r>
              <a:rPr lang="es-CL" sz="3200" i="1" dirty="0" smtClean="0"/>
              <a:t>‘</a:t>
            </a:r>
            <a:r>
              <a:rPr lang="es-CL" sz="3200" i="1" dirty="0" err="1" smtClean="0"/>
              <a:t>People</a:t>
            </a:r>
            <a:r>
              <a:rPr lang="es-CL" sz="3200" i="1" dirty="0" smtClean="0"/>
              <a:t> </a:t>
            </a:r>
            <a:r>
              <a:rPr lang="es-CL" sz="3200" i="1" dirty="0" err="1" smtClean="0"/>
              <a:t>usually</a:t>
            </a:r>
            <a:r>
              <a:rPr lang="es-CL" sz="3200" i="1" dirty="0" smtClean="0"/>
              <a:t>…’ . </a:t>
            </a:r>
          </a:p>
          <a:p>
            <a:endParaRPr lang="es-CL" i="1" dirty="0" smtClean="0"/>
          </a:p>
          <a:p>
            <a:endParaRPr lang="es-CL" dirty="0" smtClean="0"/>
          </a:p>
          <a:p>
            <a:endParaRPr lang="es-CL" dirty="0" smtClean="0"/>
          </a:p>
          <a:p>
            <a:endParaRPr lang="es-CL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Antes de la evaluación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CL" dirty="0" smtClean="0"/>
              <a:t>Si bien la tarea es en parejas, la interrogación es INDIVIDUAL. Por lo que tú y los compañeros con quienes hiciste la tarea deben manejar la información de la hoja de tu celebración inventada.</a:t>
            </a:r>
          </a:p>
          <a:p>
            <a:r>
              <a:rPr lang="es-CL" b="1" dirty="0" smtClean="0"/>
              <a:t>En la evaluación, el profesor te pedirá la hoja de tu tarea.</a:t>
            </a:r>
          </a:p>
          <a:p>
            <a:r>
              <a:rPr lang="es-CL" b="1" dirty="0" smtClean="0"/>
              <a:t>Se te pedirá que saques 2 papeles de una bolsa, los cuales contendrán 2 preguntas sobre tu celebración. Debes contestar con información específica y verdadera sobre la celebración que inventaste.</a:t>
            </a:r>
          </a:p>
          <a:p>
            <a:endParaRPr lang="es-CL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En la </a:t>
            </a:r>
            <a:r>
              <a:rPr lang="es-CL" dirty="0" smtClean="0"/>
              <a:t>evaluación (Interrogación oral, lunes 06 de Mayo) </a:t>
            </a:r>
            <a:endParaRPr lang="es-C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CL" sz="2800" dirty="0" smtClean="0"/>
              <a:t>En la parte escrita se evaluará:</a:t>
            </a:r>
          </a:p>
          <a:p>
            <a:r>
              <a:rPr lang="es-CL" sz="2800" b="1" dirty="0" smtClean="0"/>
              <a:t>- Si seguiste el formato de la tarea.</a:t>
            </a:r>
          </a:p>
          <a:p>
            <a:r>
              <a:rPr lang="es-CL" sz="2800" b="1" dirty="0" smtClean="0"/>
              <a:t>- Que el nombre de la celebración esté en una oración completa (formato)</a:t>
            </a:r>
          </a:p>
          <a:p>
            <a:r>
              <a:rPr lang="es-CL" sz="2800" b="1" dirty="0" smtClean="0"/>
              <a:t>- Que la fecha de tu celebración esté en una oración completa (formato)</a:t>
            </a:r>
          </a:p>
          <a:p>
            <a:r>
              <a:rPr lang="es-CL" sz="2800" b="1" dirty="0" smtClean="0"/>
              <a:t>- Que la celebración describa tres actividades en oraciones completas. Usando adverbios de frecuencia (</a:t>
            </a:r>
            <a:r>
              <a:rPr lang="es-CL" sz="2800" b="1" dirty="0" err="1" smtClean="0"/>
              <a:t>usually</a:t>
            </a:r>
            <a:r>
              <a:rPr lang="es-CL" sz="2800" b="1" dirty="0" smtClean="0"/>
              <a:t>, </a:t>
            </a:r>
            <a:r>
              <a:rPr lang="es-CL" sz="2800" b="1" dirty="0" err="1" smtClean="0"/>
              <a:t>sometimes</a:t>
            </a:r>
            <a:r>
              <a:rPr lang="es-CL" sz="2800" b="1" dirty="0" smtClean="0"/>
              <a:t>, </a:t>
            </a:r>
            <a:r>
              <a:rPr lang="es-CL" sz="2800" b="1" dirty="0" err="1" smtClean="0"/>
              <a:t>never</a:t>
            </a:r>
            <a:r>
              <a:rPr lang="es-CL" sz="2800" b="1" dirty="0" smtClean="0"/>
              <a:t>)</a:t>
            </a:r>
            <a:endParaRPr lang="es-CL" sz="2800" b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¿Qué se evaluará?</a:t>
            </a:r>
            <a:endParaRPr lang="es-C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CL" sz="3200" dirty="0" smtClean="0"/>
              <a:t>En la parte oral se evaluará:</a:t>
            </a:r>
          </a:p>
          <a:p>
            <a:r>
              <a:rPr lang="es-CL" sz="3200" b="1" dirty="0" smtClean="0"/>
              <a:t>- Fluidez (Producir oraciones entendibles y sin titubeos)</a:t>
            </a:r>
          </a:p>
          <a:p>
            <a:r>
              <a:rPr lang="es-CL" sz="3200" b="1" dirty="0" smtClean="0"/>
              <a:t>- Producción de información específica </a:t>
            </a:r>
            <a:r>
              <a:rPr lang="es-CL" sz="3200" b="1" i="1" dirty="0" smtClean="0"/>
              <a:t>(Si contestaste sobre lo que se te preguntó con información precisa y verdadera)</a:t>
            </a:r>
          </a:p>
          <a:p>
            <a:r>
              <a:rPr lang="es-CL" sz="3200" b="1" dirty="0" smtClean="0"/>
              <a:t>Por ahora, NO se evaluará pronunciación.</a:t>
            </a:r>
            <a:endParaRPr lang="es-CL" sz="3200" dirty="0" smtClean="0"/>
          </a:p>
          <a:p>
            <a:endParaRPr lang="es-CL" dirty="0" smtClean="0"/>
          </a:p>
          <a:p>
            <a:endParaRPr lang="es-CL" dirty="0" smtClean="0"/>
          </a:p>
          <a:p>
            <a:endParaRPr lang="es-CL" dirty="0" smtClean="0"/>
          </a:p>
          <a:p>
            <a:endParaRPr lang="es-CL" dirty="0" smtClean="0"/>
          </a:p>
          <a:p>
            <a:endParaRPr lang="es-CL" dirty="0" smtClean="0"/>
          </a:p>
          <a:p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¿Qué se evaluará?</a:t>
            </a:r>
            <a:endParaRPr lang="es-C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CL" sz="3200" dirty="0" smtClean="0"/>
              <a:t>Lo que está en negro se completa con información de la celebración que inventaste con tus compañeros.</a:t>
            </a:r>
          </a:p>
          <a:p>
            <a:r>
              <a:rPr lang="es-CL" sz="3200" b="1" dirty="0" err="1" smtClean="0">
                <a:solidFill>
                  <a:srgbClr val="FF0000"/>
                </a:solidFill>
              </a:rPr>
              <a:t>Our</a:t>
            </a:r>
            <a:r>
              <a:rPr lang="es-CL" sz="3200" b="1" dirty="0" smtClean="0">
                <a:solidFill>
                  <a:srgbClr val="FF0000"/>
                </a:solidFill>
              </a:rPr>
              <a:t> </a:t>
            </a:r>
            <a:r>
              <a:rPr lang="es-CL" sz="3200" b="1" dirty="0" err="1" smtClean="0">
                <a:solidFill>
                  <a:srgbClr val="FF0000"/>
                </a:solidFill>
              </a:rPr>
              <a:t>celebration’s</a:t>
            </a:r>
            <a:r>
              <a:rPr lang="es-CL" sz="3200" b="1" dirty="0" smtClean="0">
                <a:solidFill>
                  <a:srgbClr val="FF0000"/>
                </a:solidFill>
              </a:rPr>
              <a:t> </a:t>
            </a:r>
            <a:r>
              <a:rPr lang="es-CL" sz="3200" b="1" dirty="0" err="1" smtClean="0">
                <a:solidFill>
                  <a:srgbClr val="FF0000"/>
                </a:solidFill>
              </a:rPr>
              <a:t>name</a:t>
            </a:r>
            <a:r>
              <a:rPr lang="es-CL" sz="3200" b="1" dirty="0" smtClean="0">
                <a:solidFill>
                  <a:srgbClr val="FF0000"/>
                </a:solidFill>
              </a:rPr>
              <a:t> </a:t>
            </a:r>
            <a:r>
              <a:rPr lang="es-CL" sz="3200" b="1" dirty="0" err="1" smtClean="0">
                <a:solidFill>
                  <a:srgbClr val="FF0000"/>
                </a:solidFill>
              </a:rPr>
              <a:t>is</a:t>
            </a:r>
            <a:r>
              <a:rPr lang="es-CL" sz="3200" b="1" dirty="0" smtClean="0">
                <a:solidFill>
                  <a:srgbClr val="FF0000"/>
                </a:solidFill>
              </a:rPr>
              <a:t> </a:t>
            </a:r>
            <a:r>
              <a:rPr lang="es-CL" sz="3200" dirty="0" smtClean="0"/>
              <a:t>‘</a:t>
            </a:r>
            <a:r>
              <a:rPr lang="es-CL" sz="3200" dirty="0" err="1" smtClean="0"/>
              <a:t>Shoe-planting</a:t>
            </a:r>
            <a:r>
              <a:rPr lang="es-CL" sz="3200" dirty="0" smtClean="0"/>
              <a:t> </a:t>
            </a:r>
            <a:r>
              <a:rPr lang="es-CL" sz="3200" dirty="0" err="1" smtClean="0"/>
              <a:t>day</a:t>
            </a:r>
            <a:r>
              <a:rPr lang="es-CL" sz="3200" dirty="0" smtClean="0"/>
              <a:t>’ (nombre de tu celebración)</a:t>
            </a:r>
          </a:p>
          <a:p>
            <a:r>
              <a:rPr lang="es-CL" sz="3200" b="1" dirty="0" err="1" smtClean="0">
                <a:solidFill>
                  <a:srgbClr val="FF0000"/>
                </a:solidFill>
              </a:rPr>
              <a:t>It’s</a:t>
            </a:r>
            <a:r>
              <a:rPr lang="es-CL" sz="3200" b="1" dirty="0" smtClean="0">
                <a:solidFill>
                  <a:srgbClr val="FF0000"/>
                </a:solidFill>
              </a:rPr>
              <a:t> </a:t>
            </a:r>
            <a:r>
              <a:rPr lang="es-CL" sz="3200" b="1" dirty="0" err="1" smtClean="0">
                <a:solidFill>
                  <a:srgbClr val="FF0000"/>
                </a:solidFill>
              </a:rPr>
              <a:t>celebrated</a:t>
            </a:r>
            <a:r>
              <a:rPr lang="es-CL" sz="3200" b="1" dirty="0" smtClean="0">
                <a:solidFill>
                  <a:srgbClr val="FF0000"/>
                </a:solidFill>
              </a:rPr>
              <a:t> </a:t>
            </a:r>
            <a:r>
              <a:rPr lang="es-CL" sz="3200" dirty="0" err="1" smtClean="0"/>
              <a:t>on</a:t>
            </a:r>
            <a:r>
              <a:rPr lang="es-CL" sz="3200" dirty="0" smtClean="0"/>
              <a:t> </a:t>
            </a:r>
            <a:r>
              <a:rPr lang="es-CL" sz="3200" dirty="0" err="1" smtClean="0"/>
              <a:t>May</a:t>
            </a:r>
            <a:r>
              <a:rPr lang="es-CL" sz="3200" dirty="0" smtClean="0"/>
              <a:t> 26th (fecha de tu celebración)</a:t>
            </a:r>
          </a:p>
          <a:p>
            <a:r>
              <a:rPr lang="es-CL" sz="32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es-CL" sz="3200" b="1" dirty="0" err="1" smtClean="0">
                <a:solidFill>
                  <a:srgbClr val="FF0000"/>
                </a:solidFill>
              </a:rPr>
              <a:t>People</a:t>
            </a:r>
            <a:r>
              <a:rPr lang="es-CL" sz="3200" b="1" dirty="0" smtClean="0">
                <a:solidFill>
                  <a:srgbClr val="FF0000"/>
                </a:solidFill>
              </a:rPr>
              <a:t> </a:t>
            </a:r>
            <a:r>
              <a:rPr lang="es-CL" sz="3200" b="1" dirty="0" err="1" smtClean="0">
                <a:solidFill>
                  <a:srgbClr val="FF0000"/>
                </a:solidFill>
              </a:rPr>
              <a:t>usually</a:t>
            </a:r>
            <a:r>
              <a:rPr lang="es-CL" sz="3200" b="1" dirty="0" smtClean="0">
                <a:solidFill>
                  <a:srgbClr val="FF0000"/>
                </a:solidFill>
              </a:rPr>
              <a:t> </a:t>
            </a:r>
            <a:r>
              <a:rPr lang="es-CL" sz="3200" dirty="0" err="1" smtClean="0"/>
              <a:t>plant</a:t>
            </a:r>
            <a:r>
              <a:rPr lang="es-CL" sz="3200" dirty="0" smtClean="0"/>
              <a:t> </a:t>
            </a:r>
            <a:r>
              <a:rPr lang="es-CL" sz="3200" dirty="0" err="1" smtClean="0"/>
              <a:t>shoes</a:t>
            </a:r>
            <a:r>
              <a:rPr lang="es-CL" sz="3200" dirty="0" smtClean="0"/>
              <a:t> in </a:t>
            </a:r>
            <a:r>
              <a:rPr lang="es-CL" sz="3200" dirty="0" err="1" smtClean="0"/>
              <a:t>their</a:t>
            </a:r>
            <a:r>
              <a:rPr lang="es-CL" sz="3200" dirty="0" smtClean="0"/>
              <a:t> </a:t>
            </a:r>
            <a:r>
              <a:rPr lang="es-CL" sz="3200" dirty="0" err="1" smtClean="0"/>
              <a:t>gardens</a:t>
            </a:r>
            <a:r>
              <a:rPr lang="es-CL" sz="3200" dirty="0" smtClean="0"/>
              <a:t> </a:t>
            </a:r>
            <a:r>
              <a:rPr lang="es-CL" sz="3200" dirty="0" smtClean="0"/>
              <a:t>(actividad que </a:t>
            </a:r>
            <a:r>
              <a:rPr lang="es-CL" sz="3200" dirty="0" smtClean="0"/>
              <a:t>la gente hace USUALMENTE)</a:t>
            </a:r>
          </a:p>
          <a:p>
            <a:r>
              <a:rPr lang="es-CL" sz="3200" b="1" dirty="0" err="1" smtClean="0">
                <a:solidFill>
                  <a:srgbClr val="FF0000"/>
                </a:solidFill>
              </a:rPr>
              <a:t>People</a:t>
            </a:r>
            <a:r>
              <a:rPr lang="es-CL" sz="3200" b="1" dirty="0" smtClean="0">
                <a:solidFill>
                  <a:srgbClr val="FF0000"/>
                </a:solidFill>
              </a:rPr>
              <a:t> </a:t>
            </a:r>
            <a:r>
              <a:rPr lang="es-CL" sz="3200" b="1" dirty="0" err="1" smtClean="0">
                <a:solidFill>
                  <a:srgbClr val="FF0000"/>
                </a:solidFill>
              </a:rPr>
              <a:t>sometimes</a:t>
            </a:r>
            <a:r>
              <a:rPr lang="es-CL" sz="3200" b="1" dirty="0" smtClean="0">
                <a:solidFill>
                  <a:srgbClr val="FF0000"/>
                </a:solidFill>
              </a:rPr>
              <a:t> </a:t>
            </a:r>
            <a:r>
              <a:rPr lang="es-CL" sz="3200" dirty="0" err="1" smtClean="0"/>
              <a:t>water</a:t>
            </a:r>
            <a:r>
              <a:rPr lang="es-CL" sz="3200" dirty="0" smtClean="0"/>
              <a:t> </a:t>
            </a:r>
            <a:r>
              <a:rPr lang="es-CL" sz="3200" dirty="0" err="1" smtClean="0"/>
              <a:t>them</a:t>
            </a:r>
            <a:r>
              <a:rPr lang="es-CL" sz="3200" dirty="0" smtClean="0"/>
              <a:t>. </a:t>
            </a:r>
            <a:r>
              <a:rPr lang="es-CL" sz="3200" dirty="0" smtClean="0"/>
              <a:t>(actividad </a:t>
            </a:r>
            <a:r>
              <a:rPr lang="es-CL" sz="3200" dirty="0" smtClean="0"/>
              <a:t>que la gente hace A VECES)</a:t>
            </a:r>
          </a:p>
          <a:p>
            <a:r>
              <a:rPr lang="es-CL" sz="3200" b="1" dirty="0" err="1" smtClean="0">
                <a:solidFill>
                  <a:srgbClr val="FF0000"/>
                </a:solidFill>
              </a:rPr>
              <a:t>People</a:t>
            </a:r>
            <a:r>
              <a:rPr lang="es-CL" sz="3200" b="1" dirty="0" smtClean="0">
                <a:solidFill>
                  <a:srgbClr val="FF0000"/>
                </a:solidFill>
              </a:rPr>
              <a:t> </a:t>
            </a:r>
            <a:r>
              <a:rPr lang="es-CL" sz="3200" b="1" dirty="0" err="1" smtClean="0">
                <a:solidFill>
                  <a:srgbClr val="FF0000"/>
                </a:solidFill>
              </a:rPr>
              <a:t>never</a:t>
            </a:r>
            <a:r>
              <a:rPr lang="es-CL" sz="3200" b="1" dirty="0" smtClean="0">
                <a:solidFill>
                  <a:srgbClr val="FF0000"/>
                </a:solidFill>
              </a:rPr>
              <a:t> </a:t>
            </a:r>
            <a:r>
              <a:rPr lang="es-CL" sz="3200" dirty="0" err="1" smtClean="0"/>
              <a:t>plant</a:t>
            </a:r>
            <a:r>
              <a:rPr lang="es-CL" sz="3200" dirty="0" smtClean="0"/>
              <a:t> </a:t>
            </a:r>
            <a:r>
              <a:rPr lang="es-CL" sz="3200" dirty="0" err="1" smtClean="0"/>
              <a:t>sneakers</a:t>
            </a:r>
            <a:r>
              <a:rPr lang="es-CL" sz="3200" dirty="0" smtClean="0"/>
              <a:t>. </a:t>
            </a:r>
            <a:r>
              <a:rPr lang="es-CL" sz="3200" dirty="0" smtClean="0"/>
              <a:t>(actividad que la gente </a:t>
            </a:r>
            <a:r>
              <a:rPr lang="es-CL" sz="3200" dirty="0" smtClean="0"/>
              <a:t>NUNCA </a:t>
            </a:r>
            <a:r>
              <a:rPr lang="es-CL" sz="3200" dirty="0" smtClean="0"/>
              <a:t>hace</a:t>
            </a:r>
            <a:r>
              <a:rPr lang="es-CL" sz="3200" dirty="0" smtClean="0"/>
              <a:t>)</a:t>
            </a:r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FORMATO </a:t>
            </a:r>
            <a:r>
              <a:rPr lang="es-CL" dirty="0" smtClean="0"/>
              <a:t>(con ejemplo)</a:t>
            </a:r>
            <a:endParaRPr lang="es-C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CL" dirty="0" smtClean="0"/>
              <a:t>Si te toca la pregunta ‘</a:t>
            </a:r>
            <a:r>
              <a:rPr lang="es-CL" dirty="0" err="1" smtClean="0"/>
              <a:t>What</a:t>
            </a:r>
            <a:r>
              <a:rPr lang="es-CL" dirty="0" smtClean="0"/>
              <a:t> </a:t>
            </a:r>
            <a:r>
              <a:rPr lang="es-CL" dirty="0" err="1" smtClean="0"/>
              <a:t>is</a:t>
            </a:r>
            <a:r>
              <a:rPr lang="es-CL" dirty="0" smtClean="0"/>
              <a:t> </a:t>
            </a:r>
            <a:r>
              <a:rPr lang="es-CL" dirty="0" err="1" smtClean="0"/>
              <a:t>your</a:t>
            </a:r>
            <a:r>
              <a:rPr lang="es-CL" dirty="0" smtClean="0"/>
              <a:t> </a:t>
            </a:r>
            <a:r>
              <a:rPr lang="es-CL" dirty="0" err="1" smtClean="0"/>
              <a:t>celebration’s</a:t>
            </a:r>
            <a:r>
              <a:rPr lang="es-CL" dirty="0" smtClean="0"/>
              <a:t> </a:t>
            </a:r>
            <a:r>
              <a:rPr lang="es-CL" dirty="0" err="1" smtClean="0"/>
              <a:t>name</a:t>
            </a:r>
            <a:r>
              <a:rPr lang="es-CL" dirty="0" smtClean="0"/>
              <a:t>?’ (¿</a:t>
            </a:r>
            <a:r>
              <a:rPr lang="es-CL" dirty="0" err="1" smtClean="0"/>
              <a:t>cúal</a:t>
            </a:r>
            <a:r>
              <a:rPr lang="es-CL" dirty="0" smtClean="0"/>
              <a:t> es el nombre de tu celebración)</a:t>
            </a:r>
          </a:p>
          <a:p>
            <a:endParaRPr lang="es-CL" dirty="0" smtClean="0"/>
          </a:p>
          <a:p>
            <a:r>
              <a:rPr lang="es-CL" dirty="0" smtClean="0"/>
              <a:t>La respuesta sería: </a:t>
            </a:r>
            <a:r>
              <a:rPr lang="es-CL" dirty="0" err="1" smtClean="0">
                <a:solidFill>
                  <a:srgbClr val="FF0000"/>
                </a:solidFill>
              </a:rPr>
              <a:t>Our</a:t>
            </a:r>
            <a:r>
              <a:rPr lang="es-CL" dirty="0" smtClean="0">
                <a:solidFill>
                  <a:srgbClr val="FF0000"/>
                </a:solidFill>
              </a:rPr>
              <a:t> </a:t>
            </a:r>
            <a:r>
              <a:rPr lang="es-CL" dirty="0" err="1" smtClean="0">
                <a:solidFill>
                  <a:srgbClr val="FF0000"/>
                </a:solidFill>
              </a:rPr>
              <a:t>celebration</a:t>
            </a:r>
            <a:r>
              <a:rPr lang="es-CL" dirty="0" smtClean="0">
                <a:solidFill>
                  <a:srgbClr val="FF0000"/>
                </a:solidFill>
              </a:rPr>
              <a:t> </a:t>
            </a:r>
            <a:r>
              <a:rPr lang="es-CL" dirty="0" err="1" smtClean="0">
                <a:solidFill>
                  <a:srgbClr val="FF0000"/>
                </a:solidFill>
              </a:rPr>
              <a:t>name</a:t>
            </a:r>
            <a:r>
              <a:rPr lang="es-CL" dirty="0" smtClean="0">
                <a:solidFill>
                  <a:srgbClr val="FF0000"/>
                </a:solidFill>
              </a:rPr>
              <a:t> </a:t>
            </a:r>
            <a:r>
              <a:rPr lang="es-CL" dirty="0" err="1" smtClean="0">
                <a:solidFill>
                  <a:srgbClr val="FF0000"/>
                </a:solidFill>
              </a:rPr>
              <a:t>is</a:t>
            </a:r>
            <a:r>
              <a:rPr lang="es-CL" dirty="0" smtClean="0">
                <a:solidFill>
                  <a:srgbClr val="FF0000"/>
                </a:solidFill>
              </a:rPr>
              <a:t> X (X es igual al nombre de la celebración que inventaste)</a:t>
            </a:r>
          </a:p>
          <a:p>
            <a:endParaRPr lang="es-CL" dirty="0" smtClean="0">
              <a:solidFill>
                <a:srgbClr val="FF0000"/>
              </a:solidFill>
            </a:endParaRPr>
          </a:p>
          <a:p>
            <a:r>
              <a:rPr lang="es-CL" dirty="0" smtClean="0"/>
              <a:t>RECUERDA, DEBES CONTESTAR CON LA ORACIÓN COMPLETA, TAL COMO EN EL FORMATO</a:t>
            </a:r>
          </a:p>
          <a:p>
            <a:endParaRPr lang="es-CL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Ejemplo de la interrogación</a:t>
            </a:r>
            <a:endParaRPr lang="es-C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endParaRPr lang="es-CL" sz="2800" dirty="0" smtClean="0"/>
          </a:p>
          <a:p>
            <a:pPr>
              <a:buNone/>
            </a:pPr>
            <a:r>
              <a:rPr lang="es-CL" sz="2800" dirty="0" err="1" smtClean="0"/>
              <a:t>Go</a:t>
            </a:r>
            <a:r>
              <a:rPr lang="es-CL" sz="2800" dirty="0" smtClean="0"/>
              <a:t> </a:t>
            </a:r>
            <a:r>
              <a:rPr lang="es-CL" sz="2800" dirty="0" err="1" smtClean="0"/>
              <a:t>to</a:t>
            </a:r>
            <a:r>
              <a:rPr lang="es-CL" sz="2800" dirty="0" smtClean="0"/>
              <a:t> </a:t>
            </a:r>
            <a:r>
              <a:rPr lang="es-CL" sz="2800" dirty="0" err="1" smtClean="0"/>
              <a:t>work</a:t>
            </a:r>
            <a:r>
              <a:rPr lang="es-CL" sz="2800" dirty="0" smtClean="0"/>
              <a:t> jumping </a:t>
            </a:r>
            <a:r>
              <a:rPr lang="es-CL" sz="2800" dirty="0" err="1" smtClean="0"/>
              <a:t>on</a:t>
            </a:r>
            <a:r>
              <a:rPr lang="es-CL" sz="2800" dirty="0" smtClean="0"/>
              <a:t> </a:t>
            </a:r>
            <a:r>
              <a:rPr lang="es-CL" sz="2800" dirty="0" err="1" smtClean="0"/>
              <a:t>one</a:t>
            </a:r>
            <a:r>
              <a:rPr lang="es-CL" sz="2800" dirty="0" smtClean="0"/>
              <a:t> </a:t>
            </a:r>
            <a:r>
              <a:rPr lang="es-CL" sz="2800" dirty="0" err="1" smtClean="0"/>
              <a:t>foot</a:t>
            </a:r>
            <a:r>
              <a:rPr lang="es-CL" sz="2800" dirty="0" smtClean="0"/>
              <a:t>(va al trabajo saltando en un pie)</a:t>
            </a:r>
          </a:p>
          <a:p>
            <a:pPr>
              <a:buNone/>
            </a:pPr>
            <a:r>
              <a:rPr lang="es-CL" sz="2800" dirty="0" err="1" smtClean="0"/>
              <a:t>Go</a:t>
            </a:r>
            <a:r>
              <a:rPr lang="es-CL" sz="2800" dirty="0" smtClean="0"/>
              <a:t> </a:t>
            </a:r>
            <a:r>
              <a:rPr lang="es-CL" sz="2800" dirty="0" err="1" smtClean="0"/>
              <a:t>to</a:t>
            </a:r>
            <a:r>
              <a:rPr lang="es-CL" sz="2800" dirty="0" smtClean="0"/>
              <a:t> </a:t>
            </a:r>
            <a:r>
              <a:rPr lang="es-CL" sz="2800" dirty="0" err="1" smtClean="0"/>
              <a:t>school</a:t>
            </a:r>
            <a:r>
              <a:rPr lang="es-CL" sz="2800" dirty="0" smtClean="0"/>
              <a:t> in animal </a:t>
            </a:r>
            <a:r>
              <a:rPr lang="es-CL" sz="2800" dirty="0" err="1" smtClean="0"/>
              <a:t>costumes</a:t>
            </a:r>
            <a:r>
              <a:rPr lang="es-CL" sz="2800" dirty="0" smtClean="0"/>
              <a:t> (va a la escuela en trajes de animales)</a:t>
            </a:r>
          </a:p>
          <a:p>
            <a:pPr>
              <a:buNone/>
            </a:pPr>
            <a:r>
              <a:rPr lang="es-CL" sz="2800" dirty="0" err="1" smtClean="0"/>
              <a:t>Go</a:t>
            </a:r>
            <a:r>
              <a:rPr lang="es-CL" sz="2800" dirty="0" smtClean="0"/>
              <a:t> </a:t>
            </a:r>
            <a:r>
              <a:rPr lang="es-CL" sz="2800" dirty="0" err="1" smtClean="0"/>
              <a:t>to</a:t>
            </a:r>
            <a:r>
              <a:rPr lang="es-CL" sz="2800" dirty="0" smtClean="0"/>
              <a:t> </a:t>
            </a:r>
            <a:r>
              <a:rPr lang="es-CL" sz="2800" dirty="0" err="1" smtClean="0"/>
              <a:t>work</a:t>
            </a:r>
            <a:r>
              <a:rPr lang="es-CL" sz="2800" dirty="0" smtClean="0"/>
              <a:t> </a:t>
            </a:r>
            <a:r>
              <a:rPr lang="es-CL" sz="2800" dirty="0" err="1" smtClean="0"/>
              <a:t>on</a:t>
            </a:r>
            <a:r>
              <a:rPr lang="es-CL" sz="2800" dirty="0" smtClean="0"/>
              <a:t> </a:t>
            </a:r>
            <a:r>
              <a:rPr lang="es-CL" sz="2800" dirty="0" err="1" smtClean="0"/>
              <a:t>their</a:t>
            </a:r>
            <a:r>
              <a:rPr lang="es-CL" sz="2800" dirty="0" smtClean="0"/>
              <a:t> </a:t>
            </a:r>
            <a:r>
              <a:rPr lang="es-CL" sz="2800" dirty="0" err="1" smtClean="0"/>
              <a:t>pajamas</a:t>
            </a:r>
            <a:r>
              <a:rPr lang="es-CL" sz="2800" dirty="0" smtClean="0"/>
              <a:t> (</a:t>
            </a:r>
            <a:r>
              <a:rPr lang="es-CL" sz="2800" dirty="0" err="1" smtClean="0"/>
              <a:t>vanal</a:t>
            </a:r>
            <a:r>
              <a:rPr lang="es-CL" sz="2800" dirty="0" smtClean="0"/>
              <a:t> trabajo en pijamas)</a:t>
            </a:r>
          </a:p>
          <a:p>
            <a:pPr>
              <a:buNone/>
            </a:pPr>
            <a:r>
              <a:rPr lang="es-CL" sz="2800" dirty="0" err="1" smtClean="0"/>
              <a:t>Tell</a:t>
            </a:r>
            <a:r>
              <a:rPr lang="es-CL" sz="2800" dirty="0" smtClean="0"/>
              <a:t> a </a:t>
            </a:r>
            <a:r>
              <a:rPr lang="es-CL" sz="2800" dirty="0" err="1" smtClean="0"/>
              <a:t>joke</a:t>
            </a:r>
            <a:r>
              <a:rPr lang="es-CL" sz="2800" dirty="0" smtClean="0"/>
              <a:t> </a:t>
            </a:r>
            <a:r>
              <a:rPr lang="es-CL" sz="2800" dirty="0" err="1" smtClean="0"/>
              <a:t>before</a:t>
            </a:r>
            <a:r>
              <a:rPr lang="es-CL" sz="2800" dirty="0" smtClean="0"/>
              <a:t> </a:t>
            </a:r>
            <a:r>
              <a:rPr lang="es-CL" sz="2800" dirty="0" err="1" smtClean="0"/>
              <a:t>entering</a:t>
            </a:r>
            <a:r>
              <a:rPr lang="es-CL" sz="2800" dirty="0" smtClean="0"/>
              <a:t> </a:t>
            </a:r>
            <a:r>
              <a:rPr lang="es-CL" sz="2800" dirty="0" err="1" smtClean="0"/>
              <a:t>to</a:t>
            </a:r>
            <a:r>
              <a:rPr lang="es-CL" sz="2800" dirty="0" smtClean="0"/>
              <a:t> a </a:t>
            </a:r>
            <a:r>
              <a:rPr lang="es-CL" sz="2800" dirty="0" err="1" smtClean="0"/>
              <a:t>house</a:t>
            </a:r>
            <a:r>
              <a:rPr lang="es-CL" sz="2800" dirty="0" smtClean="0"/>
              <a:t> (Cuenta un chiste antes de entrar a una casa)</a:t>
            </a:r>
          </a:p>
          <a:p>
            <a:pPr>
              <a:buNone/>
            </a:pPr>
            <a:r>
              <a:rPr lang="es-CL" sz="2800" dirty="0" err="1" smtClean="0"/>
              <a:t>Jump</a:t>
            </a:r>
            <a:r>
              <a:rPr lang="es-CL" sz="2800" dirty="0" smtClean="0"/>
              <a:t> </a:t>
            </a:r>
            <a:r>
              <a:rPr lang="es-CL" sz="2800" dirty="0" err="1" smtClean="0"/>
              <a:t>each</a:t>
            </a:r>
            <a:r>
              <a:rPr lang="es-CL" sz="2800" dirty="0" smtClean="0"/>
              <a:t> time </a:t>
            </a:r>
            <a:r>
              <a:rPr lang="es-CL" sz="2800" dirty="0" err="1" smtClean="0"/>
              <a:t>someone</a:t>
            </a:r>
            <a:r>
              <a:rPr lang="es-CL" sz="2800" dirty="0" smtClean="0"/>
              <a:t> </a:t>
            </a:r>
            <a:r>
              <a:rPr lang="es-CL" sz="2800" dirty="0" err="1" smtClean="0"/>
              <a:t>says</a:t>
            </a:r>
            <a:r>
              <a:rPr lang="es-CL" sz="2800" dirty="0" smtClean="0"/>
              <a:t> </a:t>
            </a:r>
            <a:r>
              <a:rPr lang="es-CL" sz="2800" dirty="0" err="1" smtClean="0"/>
              <a:t>their</a:t>
            </a:r>
            <a:r>
              <a:rPr lang="es-CL" sz="2800" dirty="0" smtClean="0"/>
              <a:t> </a:t>
            </a:r>
            <a:r>
              <a:rPr lang="es-CL" sz="2800" dirty="0" err="1" smtClean="0"/>
              <a:t>name</a:t>
            </a:r>
            <a:r>
              <a:rPr lang="es-CL" sz="2800" dirty="0" smtClean="0"/>
              <a:t> (salta cada vez que alguien dice su nombre)</a:t>
            </a:r>
          </a:p>
          <a:p>
            <a:pPr>
              <a:buNone/>
            </a:pPr>
            <a:r>
              <a:rPr lang="es-CL" sz="2800" dirty="0" err="1" smtClean="0"/>
              <a:t>Throw</a:t>
            </a:r>
            <a:r>
              <a:rPr lang="es-CL" sz="2800" dirty="0" smtClean="0"/>
              <a:t> </a:t>
            </a:r>
            <a:r>
              <a:rPr lang="es-CL" sz="2800" dirty="0" err="1" smtClean="0"/>
              <a:t>fruits</a:t>
            </a:r>
            <a:r>
              <a:rPr lang="es-CL" sz="2800" dirty="0" smtClean="0"/>
              <a:t> at </a:t>
            </a:r>
            <a:r>
              <a:rPr lang="es-CL" sz="2800" dirty="0" err="1" smtClean="0"/>
              <a:t>each</a:t>
            </a:r>
            <a:r>
              <a:rPr lang="es-CL" sz="2800" dirty="0" smtClean="0"/>
              <a:t> </a:t>
            </a:r>
            <a:r>
              <a:rPr lang="es-CL" sz="2800" dirty="0" err="1" smtClean="0"/>
              <a:t>other</a:t>
            </a:r>
            <a:r>
              <a:rPr lang="es-CL" sz="2800" dirty="0" smtClean="0"/>
              <a:t> (se lanza frutas entre ellos)</a:t>
            </a:r>
          </a:p>
          <a:p>
            <a:pPr>
              <a:buNone/>
            </a:pPr>
            <a:r>
              <a:rPr lang="es-CL" sz="2800" dirty="0" err="1" smtClean="0"/>
              <a:t>Wear</a:t>
            </a:r>
            <a:r>
              <a:rPr lang="es-CL" sz="2800" dirty="0" smtClean="0"/>
              <a:t> </a:t>
            </a:r>
            <a:r>
              <a:rPr lang="es-CL" sz="2800" dirty="0" err="1" smtClean="0"/>
              <a:t>their</a:t>
            </a:r>
            <a:r>
              <a:rPr lang="es-CL" sz="2800" dirty="0" smtClean="0"/>
              <a:t> </a:t>
            </a:r>
            <a:r>
              <a:rPr lang="es-CL" sz="2800" dirty="0" err="1" smtClean="0"/>
              <a:t>shoes</a:t>
            </a:r>
            <a:r>
              <a:rPr lang="es-CL" sz="2800" dirty="0" smtClean="0"/>
              <a:t> </a:t>
            </a:r>
            <a:r>
              <a:rPr lang="es-CL" sz="2800" dirty="0" err="1" smtClean="0"/>
              <a:t>on</a:t>
            </a:r>
            <a:r>
              <a:rPr lang="es-CL" sz="2800" dirty="0" smtClean="0"/>
              <a:t> </a:t>
            </a:r>
            <a:r>
              <a:rPr lang="es-CL" sz="2800" dirty="0" err="1" smtClean="0"/>
              <a:t>the</a:t>
            </a:r>
            <a:r>
              <a:rPr lang="es-CL" sz="2800" dirty="0" smtClean="0"/>
              <a:t> </a:t>
            </a:r>
            <a:r>
              <a:rPr lang="es-CL" sz="2800" dirty="0" err="1" smtClean="0"/>
              <a:t>wrong</a:t>
            </a:r>
            <a:r>
              <a:rPr lang="es-CL" sz="2800" dirty="0" smtClean="0"/>
              <a:t> </a:t>
            </a:r>
            <a:r>
              <a:rPr lang="es-CL" sz="2800" dirty="0" err="1" smtClean="0"/>
              <a:t>foot</a:t>
            </a:r>
            <a:r>
              <a:rPr lang="es-CL" sz="2800" dirty="0" smtClean="0"/>
              <a:t> (se ponen sus zapatos en el pie equivocado)</a:t>
            </a:r>
          </a:p>
          <a:p>
            <a:pPr>
              <a:buNone/>
            </a:pPr>
            <a:r>
              <a:rPr lang="es-CL" sz="2800" dirty="0" err="1" smtClean="0"/>
              <a:t>Wear</a:t>
            </a:r>
            <a:r>
              <a:rPr lang="es-CL" sz="2800" dirty="0" smtClean="0"/>
              <a:t> </a:t>
            </a:r>
            <a:r>
              <a:rPr lang="es-CL" sz="2800" dirty="0" err="1" smtClean="0"/>
              <a:t>their</a:t>
            </a:r>
            <a:r>
              <a:rPr lang="es-CL" sz="2800" dirty="0" smtClean="0"/>
              <a:t> </a:t>
            </a:r>
            <a:r>
              <a:rPr lang="es-CL" sz="2800" dirty="0" err="1" smtClean="0"/>
              <a:t>clothes</a:t>
            </a:r>
            <a:r>
              <a:rPr lang="es-CL" sz="2800" dirty="0" smtClean="0"/>
              <a:t> </a:t>
            </a:r>
            <a:r>
              <a:rPr lang="es-CL" sz="2800" dirty="0" err="1" smtClean="0"/>
              <a:t>backwards</a:t>
            </a:r>
            <a:r>
              <a:rPr lang="es-CL" sz="2800" dirty="0" smtClean="0"/>
              <a:t> (visten su ropa al revés)</a:t>
            </a:r>
          </a:p>
          <a:p>
            <a:pPr>
              <a:buNone/>
            </a:pPr>
            <a:r>
              <a:rPr lang="es-CL" sz="2800" dirty="0" smtClean="0"/>
              <a:t>Dance </a:t>
            </a:r>
            <a:r>
              <a:rPr lang="es-CL" sz="2800" dirty="0" err="1" smtClean="0"/>
              <a:t>while</a:t>
            </a:r>
            <a:r>
              <a:rPr lang="es-CL" sz="2800" dirty="0" smtClean="0"/>
              <a:t> </a:t>
            </a:r>
            <a:r>
              <a:rPr lang="es-CL" sz="2800" dirty="0" err="1" smtClean="0"/>
              <a:t>queueing</a:t>
            </a:r>
            <a:r>
              <a:rPr lang="es-CL" sz="2800" dirty="0" smtClean="0"/>
              <a:t> (bailan mientras hacen fila)</a:t>
            </a:r>
            <a:endParaRPr lang="es-CL" dirty="0" smtClean="0"/>
          </a:p>
          <a:p>
            <a:pPr>
              <a:buNone/>
            </a:pPr>
            <a:r>
              <a:rPr lang="es-CL" sz="2800" dirty="0" err="1" smtClean="0"/>
              <a:t>Act</a:t>
            </a:r>
            <a:r>
              <a:rPr lang="es-CL" sz="2800" dirty="0" smtClean="0"/>
              <a:t> </a:t>
            </a:r>
            <a:r>
              <a:rPr lang="es-CL" sz="2800" dirty="0" err="1" smtClean="0"/>
              <a:t>like</a:t>
            </a:r>
            <a:r>
              <a:rPr lang="es-CL" sz="2800" dirty="0" smtClean="0"/>
              <a:t> </a:t>
            </a:r>
            <a:r>
              <a:rPr lang="es-CL" sz="2800" dirty="0" err="1" smtClean="0"/>
              <a:t>zombies</a:t>
            </a:r>
            <a:r>
              <a:rPr lang="es-CL" sz="2800" dirty="0" smtClean="0"/>
              <a:t> (actúan como muertos vivientes)</a:t>
            </a:r>
          </a:p>
          <a:p>
            <a:pPr>
              <a:buNone/>
            </a:pPr>
            <a:r>
              <a:rPr lang="es-CL" sz="2800" dirty="0" err="1" smtClean="0"/>
              <a:t>Act</a:t>
            </a:r>
            <a:r>
              <a:rPr lang="es-CL" sz="2800" dirty="0" smtClean="0"/>
              <a:t> </a:t>
            </a:r>
            <a:r>
              <a:rPr lang="es-CL" sz="2800" dirty="0" err="1" smtClean="0"/>
              <a:t>like</a:t>
            </a:r>
            <a:r>
              <a:rPr lang="es-CL" sz="2800" dirty="0" smtClean="0"/>
              <a:t> </a:t>
            </a:r>
            <a:r>
              <a:rPr lang="es-CL" sz="2800" dirty="0" err="1" smtClean="0"/>
              <a:t>their</a:t>
            </a:r>
            <a:r>
              <a:rPr lang="es-CL" sz="2800" dirty="0" smtClean="0"/>
              <a:t> </a:t>
            </a:r>
            <a:r>
              <a:rPr lang="es-CL" sz="2800" dirty="0" err="1" smtClean="0"/>
              <a:t>favorite</a:t>
            </a:r>
            <a:r>
              <a:rPr lang="es-CL" sz="2800" dirty="0" smtClean="0"/>
              <a:t> animal (actúan como su animal favorito)</a:t>
            </a:r>
          </a:p>
          <a:p>
            <a:pPr>
              <a:buNone/>
            </a:pPr>
            <a:r>
              <a:rPr lang="es-CL" sz="2800" dirty="0" err="1" smtClean="0"/>
              <a:t>Eat</a:t>
            </a:r>
            <a:r>
              <a:rPr lang="es-CL" sz="2800" dirty="0" smtClean="0"/>
              <a:t> </a:t>
            </a:r>
            <a:r>
              <a:rPr lang="es-CL" sz="2800" dirty="0" err="1" smtClean="0"/>
              <a:t>raw</a:t>
            </a:r>
            <a:r>
              <a:rPr lang="es-CL" sz="2800" dirty="0" smtClean="0"/>
              <a:t> </a:t>
            </a:r>
            <a:r>
              <a:rPr lang="es-CL" sz="2800" dirty="0" err="1" smtClean="0"/>
              <a:t>meals</a:t>
            </a:r>
            <a:r>
              <a:rPr lang="es-CL" sz="2800" dirty="0" smtClean="0"/>
              <a:t> (come comida cruda)</a:t>
            </a:r>
          </a:p>
          <a:p>
            <a:pPr>
              <a:buNone/>
            </a:pPr>
            <a:r>
              <a:rPr lang="es-CL" sz="2800" dirty="0" err="1" smtClean="0"/>
              <a:t>Throw</a:t>
            </a:r>
            <a:r>
              <a:rPr lang="es-CL" sz="2800" dirty="0" smtClean="0"/>
              <a:t> </a:t>
            </a:r>
            <a:r>
              <a:rPr lang="es-CL" sz="2800" dirty="0" err="1" smtClean="0"/>
              <a:t>dirt</a:t>
            </a:r>
            <a:r>
              <a:rPr lang="es-CL" sz="2800" dirty="0" smtClean="0"/>
              <a:t> at </a:t>
            </a:r>
            <a:r>
              <a:rPr lang="es-CL" sz="2800" dirty="0" err="1" smtClean="0"/>
              <a:t>their</a:t>
            </a:r>
            <a:r>
              <a:rPr lang="es-CL" sz="2800" dirty="0" smtClean="0"/>
              <a:t> </a:t>
            </a:r>
            <a:r>
              <a:rPr lang="es-CL" sz="2800" dirty="0" err="1" smtClean="0"/>
              <a:t>neighbors</a:t>
            </a:r>
            <a:r>
              <a:rPr lang="es-CL" sz="2800" dirty="0" smtClean="0"/>
              <a:t>’ cars (le lanzan tierra a los autos de sus vecinos)</a:t>
            </a:r>
          </a:p>
          <a:p>
            <a:pPr>
              <a:buNone/>
            </a:pPr>
            <a:r>
              <a:rPr lang="es-CL" sz="2800" dirty="0" smtClean="0"/>
              <a:t>Chase </a:t>
            </a:r>
            <a:r>
              <a:rPr lang="es-CL" sz="2800" dirty="0" err="1" smtClean="0"/>
              <a:t>stray</a:t>
            </a:r>
            <a:r>
              <a:rPr lang="es-CL" sz="2800" dirty="0" smtClean="0"/>
              <a:t> </a:t>
            </a:r>
            <a:r>
              <a:rPr lang="es-CL" sz="2800" dirty="0" err="1" smtClean="0"/>
              <a:t>dogs</a:t>
            </a:r>
            <a:r>
              <a:rPr lang="es-CL" sz="2800" dirty="0" smtClean="0"/>
              <a:t> and </a:t>
            </a:r>
            <a:r>
              <a:rPr lang="es-CL" sz="2800" dirty="0" err="1" smtClean="0"/>
              <a:t>hug</a:t>
            </a:r>
            <a:r>
              <a:rPr lang="es-CL" sz="2800" dirty="0" smtClean="0"/>
              <a:t> </a:t>
            </a:r>
            <a:r>
              <a:rPr lang="es-CL" sz="2800" dirty="0" err="1" smtClean="0"/>
              <a:t>them</a:t>
            </a:r>
            <a:r>
              <a:rPr lang="es-CL" sz="2800" dirty="0" smtClean="0"/>
              <a:t> (persigue perros callejeros y los abraza)</a:t>
            </a:r>
          </a:p>
          <a:p>
            <a:pPr>
              <a:buNone/>
            </a:pPr>
            <a:r>
              <a:rPr lang="es-CL" sz="2800" dirty="0" smtClean="0"/>
              <a:t>Play </a:t>
            </a:r>
            <a:r>
              <a:rPr lang="es-CL" sz="2800" dirty="0" err="1" smtClean="0"/>
              <a:t>frisbee</a:t>
            </a:r>
            <a:r>
              <a:rPr lang="es-CL" sz="2800" dirty="0" smtClean="0"/>
              <a:t> </a:t>
            </a:r>
            <a:r>
              <a:rPr lang="es-CL" sz="2800" dirty="0" err="1" smtClean="0"/>
              <a:t>with</a:t>
            </a:r>
            <a:r>
              <a:rPr lang="es-CL" sz="2800" dirty="0" smtClean="0"/>
              <a:t> china </a:t>
            </a:r>
            <a:r>
              <a:rPr lang="es-CL" sz="2800" dirty="0" err="1" smtClean="0"/>
              <a:t>plates</a:t>
            </a:r>
            <a:r>
              <a:rPr lang="es-CL" sz="2800" dirty="0" smtClean="0"/>
              <a:t>(juega </a:t>
            </a:r>
            <a:r>
              <a:rPr lang="es-CL" sz="2800" dirty="0" err="1" smtClean="0"/>
              <a:t>frisbee</a:t>
            </a:r>
            <a:r>
              <a:rPr lang="es-CL" sz="2800" dirty="0" smtClean="0"/>
              <a:t> con platos de loza)</a:t>
            </a:r>
          </a:p>
          <a:p>
            <a:pPr>
              <a:buNone/>
            </a:pPr>
            <a:r>
              <a:rPr lang="es-CL" sz="2800" dirty="0" err="1" smtClean="0"/>
              <a:t>Throw</a:t>
            </a:r>
            <a:r>
              <a:rPr lang="es-CL" sz="2800" dirty="0" smtClean="0"/>
              <a:t> </a:t>
            </a:r>
            <a:r>
              <a:rPr lang="es-CL" sz="2800" dirty="0" err="1" smtClean="0"/>
              <a:t>food</a:t>
            </a:r>
            <a:r>
              <a:rPr lang="es-CL" sz="2800" dirty="0" smtClean="0"/>
              <a:t> at </a:t>
            </a:r>
            <a:r>
              <a:rPr lang="es-CL" sz="2800" dirty="0" err="1" smtClean="0"/>
              <a:t>each</a:t>
            </a:r>
            <a:r>
              <a:rPr lang="es-CL" sz="2800" dirty="0" smtClean="0"/>
              <a:t> </a:t>
            </a:r>
            <a:r>
              <a:rPr lang="es-CL" sz="2800" dirty="0" err="1" smtClean="0"/>
              <a:t>other</a:t>
            </a:r>
            <a:r>
              <a:rPr lang="es-CL" sz="2800" dirty="0" smtClean="0"/>
              <a:t> (se lanza comida entre sí)</a:t>
            </a:r>
          </a:p>
          <a:p>
            <a:pPr>
              <a:buNone/>
            </a:pPr>
            <a:r>
              <a:rPr lang="es-CL" sz="2800" dirty="0" err="1" smtClean="0"/>
              <a:t>Milk</a:t>
            </a:r>
            <a:r>
              <a:rPr lang="es-CL" sz="2800" dirty="0" smtClean="0"/>
              <a:t> </a:t>
            </a:r>
            <a:r>
              <a:rPr lang="es-CL" sz="2800" dirty="0" err="1" smtClean="0"/>
              <a:t>it</a:t>
            </a:r>
            <a:r>
              <a:rPr lang="es-CL" sz="2800" dirty="0" smtClean="0"/>
              <a:t> at </a:t>
            </a:r>
            <a:r>
              <a:rPr lang="es-CL" sz="2800" dirty="0" err="1" smtClean="0"/>
              <a:t>work</a:t>
            </a:r>
            <a:r>
              <a:rPr lang="es-CL" sz="2800" dirty="0" smtClean="0"/>
              <a:t>/at </a:t>
            </a:r>
            <a:r>
              <a:rPr lang="es-CL" sz="2800" dirty="0" err="1" smtClean="0"/>
              <a:t>school</a:t>
            </a:r>
            <a:r>
              <a:rPr lang="es-CL" sz="2800" dirty="0" smtClean="0"/>
              <a:t> (saca la vuelta en el trabajo/en la escuela)</a:t>
            </a:r>
          </a:p>
          <a:p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Ejemplos de actividades</a:t>
            </a:r>
            <a:endParaRPr lang="es-C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77</TotalTime>
  <Words>745</Words>
  <Application>Microsoft Office PowerPoint</Application>
  <PresentationFormat>Presentación en pantalla (4:3)</PresentationFormat>
  <Paragraphs>65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Concurrencia</vt:lpstr>
      <vt:lpstr>DESCRIPCIÓN DE LA TAREA FINAL</vt:lpstr>
      <vt:lpstr>PARA HOY</vt:lpstr>
      <vt:lpstr>Antes de la evaluación</vt:lpstr>
      <vt:lpstr>En la evaluación (Interrogación oral, lunes 06 de Mayo) </vt:lpstr>
      <vt:lpstr>¿Qué se evaluará?</vt:lpstr>
      <vt:lpstr>¿Qué se evaluará?</vt:lpstr>
      <vt:lpstr>FORMATO (con ejemplo)</vt:lpstr>
      <vt:lpstr>Ejemplo de la interrogación</vt:lpstr>
      <vt:lpstr>Ejemplos de actividades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Descripción de la tarea final</dc:title>
  <dc:creator>Manuel</dc:creator>
  <cp:lastModifiedBy>Manuel</cp:lastModifiedBy>
  <cp:revision>16</cp:revision>
  <dcterms:created xsi:type="dcterms:W3CDTF">2013-05-01T12:48:47Z</dcterms:created>
  <dcterms:modified xsi:type="dcterms:W3CDTF">2013-05-02T02:40:52Z</dcterms:modified>
</cp:coreProperties>
</file>