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1" r:id="rId3"/>
    <p:sldId id="257" r:id="rId4"/>
    <p:sldId id="259" r:id="rId5"/>
    <p:sldId id="260" r:id="rId6"/>
    <p:sldId id="262" r:id="rId7"/>
    <p:sldId id="263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7" autoAdjust="0"/>
    <p:restoredTop sz="94660"/>
  </p:normalViewPr>
  <p:slideViewPr>
    <p:cSldViewPr snapToGrid="0">
      <p:cViewPr varScale="1">
        <p:scale>
          <a:sx n="74" d="100"/>
          <a:sy n="74" d="100"/>
        </p:scale>
        <p:origin x="37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30D5C07-44BB-4901-B412-CD8F3783E746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CCF2DF82-DC23-43C2-92A3-4625A668F102}">
      <dgm:prSet phldrT="[Text]"/>
      <dgm:spPr/>
      <dgm:t>
        <a:bodyPr/>
        <a:lstStyle/>
        <a:p>
          <a:r>
            <a:rPr lang="en-US" b="0" i="0" dirty="0" err="1"/>
            <a:t>Nhà</a:t>
          </a:r>
          <a:r>
            <a:rPr lang="en-US" b="0" i="0" dirty="0"/>
            <a:t> </a:t>
          </a:r>
          <a:r>
            <a:rPr lang="en-US" b="0" i="0" dirty="0" err="1"/>
            <a:t>anh</a:t>
          </a:r>
          <a:r>
            <a:rPr lang="en-US" b="0" i="0" dirty="0"/>
            <a:t> </a:t>
          </a:r>
          <a:r>
            <a:rPr lang="en-US" b="0" i="0" dirty="0" err="1"/>
            <a:t>có</a:t>
          </a:r>
          <a:r>
            <a:rPr lang="en-US" b="0" i="0" dirty="0"/>
            <a:t> </a:t>
          </a:r>
          <a:r>
            <a:rPr lang="en-US" b="0" i="0" dirty="0" err="1"/>
            <a:t>nuôi</a:t>
          </a:r>
          <a:r>
            <a:rPr lang="en-US" b="0" i="0" dirty="0"/>
            <a:t> </a:t>
          </a:r>
          <a:r>
            <a:rPr lang="en-US" b="0" i="0" dirty="0" err="1"/>
            <a:t>chó</a:t>
          </a:r>
          <a:r>
            <a:rPr lang="en-US" b="0" i="0" dirty="0"/>
            <a:t> </a:t>
          </a:r>
          <a:r>
            <a:rPr lang="en-US" b="0" i="0" dirty="0" err="1"/>
            <a:t>không</a:t>
          </a:r>
          <a:r>
            <a:rPr lang="en-US" b="0" i="0" dirty="0"/>
            <a:t>?</a:t>
          </a:r>
          <a:endParaRPr lang="en-US" dirty="0"/>
        </a:p>
      </dgm:t>
    </dgm:pt>
    <dgm:pt modelId="{9F20AB71-828D-4CF8-B976-E47DBBB8BA86}" type="parTrans" cxnId="{6E22F0A0-C84A-4453-A1D6-13D7A85672C9}">
      <dgm:prSet/>
      <dgm:spPr/>
      <dgm:t>
        <a:bodyPr/>
        <a:lstStyle/>
        <a:p>
          <a:endParaRPr lang="en-US"/>
        </a:p>
      </dgm:t>
    </dgm:pt>
    <dgm:pt modelId="{B36A0FC7-8D94-4735-8853-DA8E2D866E6F}" type="sibTrans" cxnId="{6E22F0A0-C84A-4453-A1D6-13D7A85672C9}">
      <dgm:prSet/>
      <dgm:spPr/>
      <dgm:t>
        <a:bodyPr/>
        <a:lstStyle/>
        <a:p>
          <a:endParaRPr lang="en-US"/>
        </a:p>
      </dgm:t>
    </dgm:pt>
    <dgm:pt modelId="{27CE6222-9A0F-42B6-9831-BC0220208C88}">
      <dgm:prSet phldrT="[Text]"/>
      <dgm:spPr/>
      <dgm:t>
        <a:bodyPr/>
        <a:lstStyle/>
        <a:p>
          <a:r>
            <a:rPr lang="en-US" dirty="0"/>
            <a:t>Anh </a:t>
          </a:r>
          <a:r>
            <a:rPr lang="en-US" dirty="0" err="1"/>
            <a:t>mua</a:t>
          </a:r>
          <a:r>
            <a:rPr lang="en-US" dirty="0"/>
            <a:t> </a:t>
          </a:r>
          <a:r>
            <a:rPr lang="en-US" dirty="0" err="1"/>
            <a:t>nó</a:t>
          </a:r>
          <a:r>
            <a:rPr lang="en-US" dirty="0"/>
            <a:t> ở </a:t>
          </a:r>
          <a:r>
            <a:rPr lang="en-US" dirty="0" err="1"/>
            <a:t>đâu</a:t>
          </a:r>
          <a:r>
            <a:rPr lang="en-US" dirty="0"/>
            <a:t>?</a:t>
          </a:r>
        </a:p>
      </dgm:t>
    </dgm:pt>
    <dgm:pt modelId="{66B36EDB-35DF-4936-B06D-A72420E2D9AE}" type="parTrans" cxnId="{CF62DC2B-234F-428B-92D6-87F1A455FE1F}">
      <dgm:prSet/>
      <dgm:spPr/>
      <dgm:t>
        <a:bodyPr/>
        <a:lstStyle/>
        <a:p>
          <a:endParaRPr lang="en-US"/>
        </a:p>
      </dgm:t>
    </dgm:pt>
    <dgm:pt modelId="{E2CD76D2-B5DC-4E83-900D-8A5BC9B4CF72}" type="sibTrans" cxnId="{CF62DC2B-234F-428B-92D6-87F1A455FE1F}">
      <dgm:prSet/>
      <dgm:spPr/>
      <dgm:t>
        <a:bodyPr/>
        <a:lstStyle/>
        <a:p>
          <a:endParaRPr lang="en-US"/>
        </a:p>
      </dgm:t>
    </dgm:pt>
    <dgm:pt modelId="{ABF54AC6-9F27-41D0-95A0-E927F12973F6}">
      <dgm:prSet phldrT="[Text]"/>
      <dgm:spPr/>
      <dgm:t>
        <a:bodyPr/>
        <a:lstStyle/>
        <a:p>
          <a:r>
            <a:rPr lang="en-US" dirty="0" err="1"/>
            <a:t>Nó</a:t>
          </a:r>
          <a:r>
            <a:rPr lang="en-US" dirty="0"/>
            <a:t> </a:t>
          </a:r>
          <a:r>
            <a:rPr lang="en-US" dirty="0" err="1"/>
            <a:t>có</a:t>
          </a:r>
          <a:r>
            <a:rPr lang="en-US" dirty="0"/>
            <a:t> </a:t>
          </a:r>
          <a:r>
            <a:rPr lang="en-US" dirty="0" err="1"/>
            <a:t>dễ</a:t>
          </a:r>
          <a:r>
            <a:rPr lang="en-US" dirty="0"/>
            <a:t> </a:t>
          </a:r>
          <a:r>
            <a:rPr lang="en-US" dirty="0" err="1"/>
            <a:t>bảo</a:t>
          </a:r>
          <a:r>
            <a:rPr lang="en-US" dirty="0"/>
            <a:t> </a:t>
          </a:r>
          <a:r>
            <a:rPr lang="en-US" dirty="0" err="1"/>
            <a:t>không</a:t>
          </a:r>
          <a:r>
            <a:rPr lang="en-US" dirty="0"/>
            <a:t>?</a:t>
          </a:r>
        </a:p>
      </dgm:t>
    </dgm:pt>
    <dgm:pt modelId="{94120B80-E932-405B-99E3-E219CAF63E12}" type="parTrans" cxnId="{D624DE37-50C3-44B2-AE69-4B8527D2BAAE}">
      <dgm:prSet/>
      <dgm:spPr/>
      <dgm:t>
        <a:bodyPr/>
        <a:lstStyle/>
        <a:p>
          <a:endParaRPr lang="en-US"/>
        </a:p>
      </dgm:t>
    </dgm:pt>
    <dgm:pt modelId="{81565544-37E3-4069-AB48-DC185A43A0C5}" type="sibTrans" cxnId="{D624DE37-50C3-44B2-AE69-4B8527D2BAAE}">
      <dgm:prSet/>
      <dgm:spPr/>
      <dgm:t>
        <a:bodyPr/>
        <a:lstStyle/>
        <a:p>
          <a:endParaRPr lang="en-US"/>
        </a:p>
      </dgm:t>
    </dgm:pt>
    <dgm:pt modelId="{AC8C98B8-F95D-43D5-9802-35614F4733C1}">
      <dgm:prSet/>
      <dgm:spPr/>
      <dgm:t>
        <a:bodyPr/>
        <a:lstStyle/>
        <a:p>
          <a:r>
            <a:rPr lang="en-US" dirty="0" err="1"/>
            <a:t>Một</a:t>
          </a:r>
          <a:r>
            <a:rPr lang="en-US" dirty="0"/>
            <a:t> </a:t>
          </a:r>
          <a:r>
            <a:rPr lang="en-US" dirty="0" err="1"/>
            <a:t>ngày</a:t>
          </a:r>
          <a:r>
            <a:rPr lang="en-US" dirty="0"/>
            <a:t> </a:t>
          </a:r>
          <a:r>
            <a:rPr lang="en-US" dirty="0" err="1"/>
            <a:t>anh</a:t>
          </a:r>
          <a:r>
            <a:rPr lang="en-US" dirty="0"/>
            <a:t> </a:t>
          </a:r>
          <a:r>
            <a:rPr lang="en-US" dirty="0" err="1"/>
            <a:t>cho</a:t>
          </a:r>
          <a:r>
            <a:rPr lang="en-US" dirty="0"/>
            <a:t> </a:t>
          </a:r>
          <a:r>
            <a:rPr lang="en-US" dirty="0" err="1"/>
            <a:t>nó</a:t>
          </a:r>
          <a:r>
            <a:rPr lang="en-US" dirty="0"/>
            <a:t> </a:t>
          </a:r>
          <a:r>
            <a:rPr lang="en-US" dirty="0" err="1"/>
            <a:t>ăn</a:t>
          </a:r>
          <a:r>
            <a:rPr lang="en-US" dirty="0"/>
            <a:t> </a:t>
          </a:r>
          <a:r>
            <a:rPr lang="en-US" dirty="0" err="1"/>
            <a:t>bao</a:t>
          </a:r>
          <a:r>
            <a:rPr lang="en-US" dirty="0"/>
            <a:t> </a:t>
          </a:r>
          <a:r>
            <a:rPr lang="en-US" dirty="0" err="1"/>
            <a:t>nhiêu</a:t>
          </a:r>
          <a:r>
            <a:rPr lang="en-US" dirty="0"/>
            <a:t>?</a:t>
          </a:r>
        </a:p>
      </dgm:t>
    </dgm:pt>
    <dgm:pt modelId="{1033231C-F308-48C5-95BA-0653C93EF3BB}" type="parTrans" cxnId="{CF86B852-E29A-48F2-A8D5-A2846C483E90}">
      <dgm:prSet/>
      <dgm:spPr/>
      <dgm:t>
        <a:bodyPr/>
        <a:lstStyle/>
        <a:p>
          <a:endParaRPr lang="en-US"/>
        </a:p>
      </dgm:t>
    </dgm:pt>
    <dgm:pt modelId="{21236380-798E-487C-B8AE-D89E2546D5C8}" type="sibTrans" cxnId="{CF86B852-E29A-48F2-A8D5-A2846C483E90}">
      <dgm:prSet/>
      <dgm:spPr/>
      <dgm:t>
        <a:bodyPr/>
        <a:lstStyle/>
        <a:p>
          <a:endParaRPr lang="en-US"/>
        </a:p>
      </dgm:t>
    </dgm:pt>
    <dgm:pt modelId="{437293F2-BA8F-42AF-927A-05B402F60B15}" type="pres">
      <dgm:prSet presAssocID="{230D5C07-44BB-4901-B412-CD8F3783E746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0B5B4C0-2B88-49CF-A534-B792DF874B20}" type="pres">
      <dgm:prSet presAssocID="{CCF2DF82-DC23-43C2-92A3-4625A668F102}" presName="parentLin" presStyleCnt="0"/>
      <dgm:spPr/>
    </dgm:pt>
    <dgm:pt modelId="{672CE204-776A-448C-BE1C-FAD232F9E274}" type="pres">
      <dgm:prSet presAssocID="{CCF2DF82-DC23-43C2-92A3-4625A668F102}" presName="parentLeftMargin" presStyleLbl="node1" presStyleIdx="0" presStyleCnt="4"/>
      <dgm:spPr/>
      <dgm:t>
        <a:bodyPr/>
        <a:lstStyle/>
        <a:p>
          <a:endParaRPr lang="en-US"/>
        </a:p>
      </dgm:t>
    </dgm:pt>
    <dgm:pt modelId="{88809E15-7AA7-4685-B29B-8159C9F99AE3}" type="pres">
      <dgm:prSet presAssocID="{CCF2DF82-DC23-43C2-92A3-4625A668F102}" presName="parentText" presStyleLbl="node1" presStyleIdx="0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58DF049-5D4E-4E1F-9BAC-D0611644FD23}" type="pres">
      <dgm:prSet presAssocID="{CCF2DF82-DC23-43C2-92A3-4625A668F102}" presName="negativeSpace" presStyleCnt="0"/>
      <dgm:spPr/>
    </dgm:pt>
    <dgm:pt modelId="{0F08B453-3A7D-4A1D-B845-C80B82B5C9A4}" type="pres">
      <dgm:prSet presAssocID="{CCF2DF82-DC23-43C2-92A3-4625A668F102}" presName="childText" presStyleLbl="conFgAcc1" presStyleIdx="0" presStyleCnt="4">
        <dgm:presLayoutVars>
          <dgm:bulletEnabled val="1"/>
        </dgm:presLayoutVars>
      </dgm:prSet>
      <dgm:spPr/>
    </dgm:pt>
    <dgm:pt modelId="{6C45B840-4AC7-4089-BAC9-407E779DCE4E}" type="pres">
      <dgm:prSet presAssocID="{B36A0FC7-8D94-4735-8853-DA8E2D866E6F}" presName="spaceBetweenRectangles" presStyleCnt="0"/>
      <dgm:spPr/>
    </dgm:pt>
    <dgm:pt modelId="{00EF1754-7322-48AC-A6AF-3A36DAFD878F}" type="pres">
      <dgm:prSet presAssocID="{27CE6222-9A0F-42B6-9831-BC0220208C88}" presName="parentLin" presStyleCnt="0"/>
      <dgm:spPr/>
    </dgm:pt>
    <dgm:pt modelId="{ED7341B3-0468-4C34-AC9C-C37BE77072AF}" type="pres">
      <dgm:prSet presAssocID="{27CE6222-9A0F-42B6-9831-BC0220208C88}" presName="parentLeftMargin" presStyleLbl="node1" presStyleIdx="0" presStyleCnt="4"/>
      <dgm:spPr/>
      <dgm:t>
        <a:bodyPr/>
        <a:lstStyle/>
        <a:p>
          <a:endParaRPr lang="en-US"/>
        </a:p>
      </dgm:t>
    </dgm:pt>
    <dgm:pt modelId="{38DF015F-F5C4-4F9F-AE48-B492019EF399}" type="pres">
      <dgm:prSet presAssocID="{27CE6222-9A0F-42B6-9831-BC0220208C88}" presName="parentText" presStyleLbl="node1" presStyleIdx="1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149AAF6-14D6-4948-8D64-A032ED4C1C66}" type="pres">
      <dgm:prSet presAssocID="{27CE6222-9A0F-42B6-9831-BC0220208C88}" presName="negativeSpace" presStyleCnt="0"/>
      <dgm:spPr/>
    </dgm:pt>
    <dgm:pt modelId="{C9A36EB9-E131-4CBE-B41C-37543222A3EE}" type="pres">
      <dgm:prSet presAssocID="{27CE6222-9A0F-42B6-9831-BC0220208C88}" presName="childText" presStyleLbl="conFgAcc1" presStyleIdx="1" presStyleCnt="4">
        <dgm:presLayoutVars>
          <dgm:bulletEnabled val="1"/>
        </dgm:presLayoutVars>
      </dgm:prSet>
      <dgm:spPr/>
    </dgm:pt>
    <dgm:pt modelId="{2A474115-4F12-45E5-BCF7-2BCD4237F2DC}" type="pres">
      <dgm:prSet presAssocID="{E2CD76D2-B5DC-4E83-900D-8A5BC9B4CF72}" presName="spaceBetweenRectangles" presStyleCnt="0"/>
      <dgm:spPr/>
    </dgm:pt>
    <dgm:pt modelId="{8DC56039-46A8-4084-BCC9-F9FD5EF28FB5}" type="pres">
      <dgm:prSet presAssocID="{ABF54AC6-9F27-41D0-95A0-E927F12973F6}" presName="parentLin" presStyleCnt="0"/>
      <dgm:spPr/>
    </dgm:pt>
    <dgm:pt modelId="{9D238477-8194-4124-A1B8-A50B434B1503}" type="pres">
      <dgm:prSet presAssocID="{ABF54AC6-9F27-41D0-95A0-E927F12973F6}" presName="parentLeftMargin" presStyleLbl="node1" presStyleIdx="1" presStyleCnt="4"/>
      <dgm:spPr/>
      <dgm:t>
        <a:bodyPr/>
        <a:lstStyle/>
        <a:p>
          <a:endParaRPr lang="en-US"/>
        </a:p>
      </dgm:t>
    </dgm:pt>
    <dgm:pt modelId="{2F0F0378-C0B9-464A-8D63-A2530B5E1760}" type="pres">
      <dgm:prSet presAssocID="{ABF54AC6-9F27-41D0-95A0-E927F12973F6}" presName="parentText" presStyleLbl="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CCDDC65-6C25-4651-AE26-DDEE3E5D76FC}" type="pres">
      <dgm:prSet presAssocID="{ABF54AC6-9F27-41D0-95A0-E927F12973F6}" presName="negativeSpace" presStyleCnt="0"/>
      <dgm:spPr/>
    </dgm:pt>
    <dgm:pt modelId="{1EFBE581-2C5F-498C-B0C5-5A3F56AF4A69}" type="pres">
      <dgm:prSet presAssocID="{ABF54AC6-9F27-41D0-95A0-E927F12973F6}" presName="childText" presStyleLbl="conFgAcc1" presStyleIdx="2" presStyleCnt="4">
        <dgm:presLayoutVars>
          <dgm:bulletEnabled val="1"/>
        </dgm:presLayoutVars>
      </dgm:prSet>
      <dgm:spPr/>
    </dgm:pt>
    <dgm:pt modelId="{76DF0EA2-33AE-4AE8-AD3D-A0A4B1B75F98}" type="pres">
      <dgm:prSet presAssocID="{81565544-37E3-4069-AB48-DC185A43A0C5}" presName="spaceBetweenRectangles" presStyleCnt="0"/>
      <dgm:spPr/>
    </dgm:pt>
    <dgm:pt modelId="{2FC014FB-14FE-408A-B8C8-34F3A0FBB988}" type="pres">
      <dgm:prSet presAssocID="{AC8C98B8-F95D-43D5-9802-35614F4733C1}" presName="parentLin" presStyleCnt="0"/>
      <dgm:spPr/>
    </dgm:pt>
    <dgm:pt modelId="{14909329-EBD1-45B7-A441-686C6A4D027D}" type="pres">
      <dgm:prSet presAssocID="{AC8C98B8-F95D-43D5-9802-35614F4733C1}" presName="parentLeftMargin" presStyleLbl="node1" presStyleIdx="2" presStyleCnt="4"/>
      <dgm:spPr/>
      <dgm:t>
        <a:bodyPr/>
        <a:lstStyle/>
        <a:p>
          <a:endParaRPr lang="en-US"/>
        </a:p>
      </dgm:t>
    </dgm:pt>
    <dgm:pt modelId="{8D900768-503B-4DDE-A037-2AC4B7CE2E1A}" type="pres">
      <dgm:prSet presAssocID="{AC8C98B8-F95D-43D5-9802-35614F4733C1}" presName="parentText" presStyleLbl="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2B3A2BF-7E88-45A7-AC83-A3CE31D16BEF}" type="pres">
      <dgm:prSet presAssocID="{AC8C98B8-F95D-43D5-9802-35614F4733C1}" presName="negativeSpace" presStyleCnt="0"/>
      <dgm:spPr/>
    </dgm:pt>
    <dgm:pt modelId="{E861FA98-F92B-4F1D-9029-6E4DA96E53BE}" type="pres">
      <dgm:prSet presAssocID="{AC8C98B8-F95D-43D5-9802-35614F4733C1}" presName="childText" presStyleLbl="conFgAcc1" presStyleIdx="3" presStyleCnt="4">
        <dgm:presLayoutVars>
          <dgm:bulletEnabled val="1"/>
        </dgm:presLayoutVars>
      </dgm:prSet>
      <dgm:spPr/>
    </dgm:pt>
  </dgm:ptLst>
  <dgm:cxnLst>
    <dgm:cxn modelId="{2DFA08CA-C4B7-4FB1-A239-F600CFD5D6A8}" type="presOf" srcId="{ABF54AC6-9F27-41D0-95A0-E927F12973F6}" destId="{2F0F0378-C0B9-464A-8D63-A2530B5E1760}" srcOrd="1" destOrd="0" presId="urn:microsoft.com/office/officeart/2005/8/layout/list1"/>
    <dgm:cxn modelId="{6E22F0A0-C84A-4453-A1D6-13D7A85672C9}" srcId="{230D5C07-44BB-4901-B412-CD8F3783E746}" destId="{CCF2DF82-DC23-43C2-92A3-4625A668F102}" srcOrd="0" destOrd="0" parTransId="{9F20AB71-828D-4CF8-B976-E47DBBB8BA86}" sibTransId="{B36A0FC7-8D94-4735-8853-DA8E2D866E6F}"/>
    <dgm:cxn modelId="{CF86B852-E29A-48F2-A8D5-A2846C483E90}" srcId="{230D5C07-44BB-4901-B412-CD8F3783E746}" destId="{AC8C98B8-F95D-43D5-9802-35614F4733C1}" srcOrd="3" destOrd="0" parTransId="{1033231C-F308-48C5-95BA-0653C93EF3BB}" sibTransId="{21236380-798E-487C-B8AE-D89E2546D5C8}"/>
    <dgm:cxn modelId="{CF62DC2B-234F-428B-92D6-87F1A455FE1F}" srcId="{230D5C07-44BB-4901-B412-CD8F3783E746}" destId="{27CE6222-9A0F-42B6-9831-BC0220208C88}" srcOrd="1" destOrd="0" parTransId="{66B36EDB-35DF-4936-B06D-A72420E2D9AE}" sibTransId="{E2CD76D2-B5DC-4E83-900D-8A5BC9B4CF72}"/>
    <dgm:cxn modelId="{A26DFB30-C6E9-4A3A-B98F-9D7EB75E5754}" type="presOf" srcId="{AC8C98B8-F95D-43D5-9802-35614F4733C1}" destId="{8D900768-503B-4DDE-A037-2AC4B7CE2E1A}" srcOrd="1" destOrd="0" presId="urn:microsoft.com/office/officeart/2005/8/layout/list1"/>
    <dgm:cxn modelId="{EE102020-0421-4634-B8D8-C3BECDD29D3D}" type="presOf" srcId="{ABF54AC6-9F27-41D0-95A0-E927F12973F6}" destId="{9D238477-8194-4124-A1B8-A50B434B1503}" srcOrd="0" destOrd="0" presId="urn:microsoft.com/office/officeart/2005/8/layout/list1"/>
    <dgm:cxn modelId="{D624DE37-50C3-44B2-AE69-4B8527D2BAAE}" srcId="{230D5C07-44BB-4901-B412-CD8F3783E746}" destId="{ABF54AC6-9F27-41D0-95A0-E927F12973F6}" srcOrd="2" destOrd="0" parTransId="{94120B80-E932-405B-99E3-E219CAF63E12}" sibTransId="{81565544-37E3-4069-AB48-DC185A43A0C5}"/>
    <dgm:cxn modelId="{636C1AB1-3D32-487E-9417-618E06D21C59}" type="presOf" srcId="{AC8C98B8-F95D-43D5-9802-35614F4733C1}" destId="{14909329-EBD1-45B7-A441-686C6A4D027D}" srcOrd="0" destOrd="0" presId="urn:microsoft.com/office/officeart/2005/8/layout/list1"/>
    <dgm:cxn modelId="{D74E8519-B3F1-4465-850E-E0B66DF0D184}" type="presOf" srcId="{230D5C07-44BB-4901-B412-CD8F3783E746}" destId="{437293F2-BA8F-42AF-927A-05B402F60B15}" srcOrd="0" destOrd="0" presId="urn:microsoft.com/office/officeart/2005/8/layout/list1"/>
    <dgm:cxn modelId="{B5271DDD-975B-42C7-85DE-95FCB395F2C9}" type="presOf" srcId="{27CE6222-9A0F-42B6-9831-BC0220208C88}" destId="{ED7341B3-0468-4C34-AC9C-C37BE77072AF}" srcOrd="0" destOrd="0" presId="urn:microsoft.com/office/officeart/2005/8/layout/list1"/>
    <dgm:cxn modelId="{510E8FB7-C34E-4757-B417-BF355A0B93C8}" type="presOf" srcId="{27CE6222-9A0F-42B6-9831-BC0220208C88}" destId="{38DF015F-F5C4-4F9F-AE48-B492019EF399}" srcOrd="1" destOrd="0" presId="urn:microsoft.com/office/officeart/2005/8/layout/list1"/>
    <dgm:cxn modelId="{AAF60957-A8A3-4634-8959-210553FE3883}" type="presOf" srcId="{CCF2DF82-DC23-43C2-92A3-4625A668F102}" destId="{88809E15-7AA7-4685-B29B-8159C9F99AE3}" srcOrd="1" destOrd="0" presId="urn:microsoft.com/office/officeart/2005/8/layout/list1"/>
    <dgm:cxn modelId="{623279DE-1917-4954-BE93-4B896802C622}" type="presOf" srcId="{CCF2DF82-DC23-43C2-92A3-4625A668F102}" destId="{672CE204-776A-448C-BE1C-FAD232F9E274}" srcOrd="0" destOrd="0" presId="urn:microsoft.com/office/officeart/2005/8/layout/list1"/>
    <dgm:cxn modelId="{330CAEB8-D47F-41E5-8862-4711F9A01D85}" type="presParOf" srcId="{437293F2-BA8F-42AF-927A-05B402F60B15}" destId="{A0B5B4C0-2B88-49CF-A534-B792DF874B20}" srcOrd="0" destOrd="0" presId="urn:microsoft.com/office/officeart/2005/8/layout/list1"/>
    <dgm:cxn modelId="{1886C99F-B4D6-4A6C-ABD9-2F923A60CCA0}" type="presParOf" srcId="{A0B5B4C0-2B88-49CF-A534-B792DF874B20}" destId="{672CE204-776A-448C-BE1C-FAD232F9E274}" srcOrd="0" destOrd="0" presId="urn:microsoft.com/office/officeart/2005/8/layout/list1"/>
    <dgm:cxn modelId="{DC5DD9DE-C9CD-4598-A7E3-2370FBD4205D}" type="presParOf" srcId="{A0B5B4C0-2B88-49CF-A534-B792DF874B20}" destId="{88809E15-7AA7-4685-B29B-8159C9F99AE3}" srcOrd="1" destOrd="0" presId="urn:microsoft.com/office/officeart/2005/8/layout/list1"/>
    <dgm:cxn modelId="{79A04C0D-2733-4A5A-81E5-F711762287E2}" type="presParOf" srcId="{437293F2-BA8F-42AF-927A-05B402F60B15}" destId="{358DF049-5D4E-4E1F-9BAC-D0611644FD23}" srcOrd="1" destOrd="0" presId="urn:microsoft.com/office/officeart/2005/8/layout/list1"/>
    <dgm:cxn modelId="{85337ED2-AE3C-4D17-82AE-3F8EA1AFB411}" type="presParOf" srcId="{437293F2-BA8F-42AF-927A-05B402F60B15}" destId="{0F08B453-3A7D-4A1D-B845-C80B82B5C9A4}" srcOrd="2" destOrd="0" presId="urn:microsoft.com/office/officeart/2005/8/layout/list1"/>
    <dgm:cxn modelId="{388FAB1D-69A4-41A3-8A70-77F7F9ADB9E0}" type="presParOf" srcId="{437293F2-BA8F-42AF-927A-05B402F60B15}" destId="{6C45B840-4AC7-4089-BAC9-407E779DCE4E}" srcOrd="3" destOrd="0" presId="urn:microsoft.com/office/officeart/2005/8/layout/list1"/>
    <dgm:cxn modelId="{CCDD1A2A-F0D6-4D87-B599-57152FB8135D}" type="presParOf" srcId="{437293F2-BA8F-42AF-927A-05B402F60B15}" destId="{00EF1754-7322-48AC-A6AF-3A36DAFD878F}" srcOrd="4" destOrd="0" presId="urn:microsoft.com/office/officeart/2005/8/layout/list1"/>
    <dgm:cxn modelId="{E90BECCF-EEB4-41F0-B1ED-63445EC73929}" type="presParOf" srcId="{00EF1754-7322-48AC-A6AF-3A36DAFD878F}" destId="{ED7341B3-0468-4C34-AC9C-C37BE77072AF}" srcOrd="0" destOrd="0" presId="urn:microsoft.com/office/officeart/2005/8/layout/list1"/>
    <dgm:cxn modelId="{61C9CE75-1FC5-4E64-BA68-04251C55B6E4}" type="presParOf" srcId="{00EF1754-7322-48AC-A6AF-3A36DAFD878F}" destId="{38DF015F-F5C4-4F9F-AE48-B492019EF399}" srcOrd="1" destOrd="0" presId="urn:microsoft.com/office/officeart/2005/8/layout/list1"/>
    <dgm:cxn modelId="{DC1AB94D-BC39-4C99-9331-0D9A4F826AA1}" type="presParOf" srcId="{437293F2-BA8F-42AF-927A-05B402F60B15}" destId="{A149AAF6-14D6-4948-8D64-A032ED4C1C66}" srcOrd="5" destOrd="0" presId="urn:microsoft.com/office/officeart/2005/8/layout/list1"/>
    <dgm:cxn modelId="{D6BCBD45-CB25-4807-BAF2-780A83D1808A}" type="presParOf" srcId="{437293F2-BA8F-42AF-927A-05B402F60B15}" destId="{C9A36EB9-E131-4CBE-B41C-37543222A3EE}" srcOrd="6" destOrd="0" presId="urn:microsoft.com/office/officeart/2005/8/layout/list1"/>
    <dgm:cxn modelId="{C0936EAA-A614-41D9-8AA0-240076A534ED}" type="presParOf" srcId="{437293F2-BA8F-42AF-927A-05B402F60B15}" destId="{2A474115-4F12-45E5-BCF7-2BCD4237F2DC}" srcOrd="7" destOrd="0" presId="urn:microsoft.com/office/officeart/2005/8/layout/list1"/>
    <dgm:cxn modelId="{BD3DB5CD-FB19-4059-8330-733F44F8B9E3}" type="presParOf" srcId="{437293F2-BA8F-42AF-927A-05B402F60B15}" destId="{8DC56039-46A8-4084-BCC9-F9FD5EF28FB5}" srcOrd="8" destOrd="0" presId="urn:microsoft.com/office/officeart/2005/8/layout/list1"/>
    <dgm:cxn modelId="{FB9CF7A6-6178-40DE-A032-B00FE58F0801}" type="presParOf" srcId="{8DC56039-46A8-4084-BCC9-F9FD5EF28FB5}" destId="{9D238477-8194-4124-A1B8-A50B434B1503}" srcOrd="0" destOrd="0" presId="urn:microsoft.com/office/officeart/2005/8/layout/list1"/>
    <dgm:cxn modelId="{66EF5902-38B1-4B29-9F68-9ED892E24214}" type="presParOf" srcId="{8DC56039-46A8-4084-BCC9-F9FD5EF28FB5}" destId="{2F0F0378-C0B9-464A-8D63-A2530B5E1760}" srcOrd="1" destOrd="0" presId="urn:microsoft.com/office/officeart/2005/8/layout/list1"/>
    <dgm:cxn modelId="{78B1F3F3-F8DA-48EE-966A-82073307A494}" type="presParOf" srcId="{437293F2-BA8F-42AF-927A-05B402F60B15}" destId="{0CCDDC65-6C25-4651-AE26-DDEE3E5D76FC}" srcOrd="9" destOrd="0" presId="urn:microsoft.com/office/officeart/2005/8/layout/list1"/>
    <dgm:cxn modelId="{8B87B0A2-AF62-4471-805F-0474ACEDF8D3}" type="presParOf" srcId="{437293F2-BA8F-42AF-927A-05B402F60B15}" destId="{1EFBE581-2C5F-498C-B0C5-5A3F56AF4A69}" srcOrd="10" destOrd="0" presId="urn:microsoft.com/office/officeart/2005/8/layout/list1"/>
    <dgm:cxn modelId="{51DDC6C3-2768-4D9D-AE79-3155D79C75AC}" type="presParOf" srcId="{437293F2-BA8F-42AF-927A-05B402F60B15}" destId="{76DF0EA2-33AE-4AE8-AD3D-A0A4B1B75F98}" srcOrd="11" destOrd="0" presId="urn:microsoft.com/office/officeart/2005/8/layout/list1"/>
    <dgm:cxn modelId="{7BB9D96F-31E2-4357-8A50-7E3B86913118}" type="presParOf" srcId="{437293F2-BA8F-42AF-927A-05B402F60B15}" destId="{2FC014FB-14FE-408A-B8C8-34F3A0FBB988}" srcOrd="12" destOrd="0" presId="urn:microsoft.com/office/officeart/2005/8/layout/list1"/>
    <dgm:cxn modelId="{85A38DB3-5DD2-4909-A18C-FE36EDBC43DA}" type="presParOf" srcId="{2FC014FB-14FE-408A-B8C8-34F3A0FBB988}" destId="{14909329-EBD1-45B7-A441-686C6A4D027D}" srcOrd="0" destOrd="0" presId="urn:microsoft.com/office/officeart/2005/8/layout/list1"/>
    <dgm:cxn modelId="{F57C2C49-53C6-4A32-8AD0-3B4A14D3E45B}" type="presParOf" srcId="{2FC014FB-14FE-408A-B8C8-34F3A0FBB988}" destId="{8D900768-503B-4DDE-A037-2AC4B7CE2E1A}" srcOrd="1" destOrd="0" presId="urn:microsoft.com/office/officeart/2005/8/layout/list1"/>
    <dgm:cxn modelId="{EC2ABDF7-7A77-4E8B-81F5-2A4609E4D677}" type="presParOf" srcId="{437293F2-BA8F-42AF-927A-05B402F60B15}" destId="{32B3A2BF-7E88-45A7-AC83-A3CE31D16BEF}" srcOrd="13" destOrd="0" presId="urn:microsoft.com/office/officeart/2005/8/layout/list1"/>
    <dgm:cxn modelId="{5E2ABACE-1EDE-4C84-B946-0A4D93442883}" type="presParOf" srcId="{437293F2-BA8F-42AF-927A-05B402F60B15}" destId="{E861FA98-F92B-4F1D-9029-6E4DA96E53BE}" srcOrd="14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30D5C07-44BB-4901-B412-CD8F3783E746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CCF2DF82-DC23-43C2-92A3-4625A668F102}">
      <dgm:prSet phldrT="[Text]"/>
      <dgm:spPr/>
      <dgm:t>
        <a:bodyPr/>
        <a:lstStyle/>
        <a:p>
          <a:r>
            <a:rPr lang="en-US" dirty="0"/>
            <a:t>Con </a:t>
          </a:r>
          <a:r>
            <a:rPr lang="en-US" dirty="0" err="1"/>
            <a:t>mèo</a:t>
          </a:r>
          <a:r>
            <a:rPr lang="en-US" dirty="0"/>
            <a:t> </a:t>
          </a:r>
          <a:r>
            <a:rPr lang="en-US" dirty="0" err="1"/>
            <a:t>nhà</a:t>
          </a:r>
          <a:r>
            <a:rPr lang="en-US" dirty="0"/>
            <a:t> </a:t>
          </a:r>
          <a:r>
            <a:rPr lang="en-US" dirty="0" err="1"/>
            <a:t>anh</a:t>
          </a:r>
          <a:r>
            <a:rPr lang="en-US" dirty="0"/>
            <a:t> </a:t>
          </a:r>
          <a:r>
            <a:rPr lang="en-US" dirty="0" err="1"/>
            <a:t>bao</a:t>
          </a:r>
          <a:r>
            <a:rPr lang="en-US" dirty="0"/>
            <a:t> </a:t>
          </a:r>
          <a:r>
            <a:rPr lang="en-US" dirty="0" err="1"/>
            <a:t>nhiêu</a:t>
          </a:r>
          <a:r>
            <a:rPr lang="en-US" dirty="0"/>
            <a:t> </a:t>
          </a:r>
          <a:r>
            <a:rPr lang="en-US" dirty="0" err="1"/>
            <a:t>tuổi</a:t>
          </a:r>
          <a:r>
            <a:rPr lang="en-US" dirty="0"/>
            <a:t> </a:t>
          </a:r>
          <a:r>
            <a:rPr lang="en-US" dirty="0" err="1"/>
            <a:t>rồi</a:t>
          </a:r>
          <a:r>
            <a:rPr lang="en-US" dirty="0"/>
            <a:t>?</a:t>
          </a:r>
        </a:p>
      </dgm:t>
    </dgm:pt>
    <dgm:pt modelId="{9F20AB71-828D-4CF8-B976-E47DBBB8BA86}" type="parTrans" cxnId="{6E22F0A0-C84A-4453-A1D6-13D7A85672C9}">
      <dgm:prSet/>
      <dgm:spPr/>
      <dgm:t>
        <a:bodyPr/>
        <a:lstStyle/>
        <a:p>
          <a:endParaRPr lang="en-US"/>
        </a:p>
      </dgm:t>
    </dgm:pt>
    <dgm:pt modelId="{B36A0FC7-8D94-4735-8853-DA8E2D866E6F}" type="sibTrans" cxnId="{6E22F0A0-C84A-4453-A1D6-13D7A85672C9}">
      <dgm:prSet/>
      <dgm:spPr/>
      <dgm:t>
        <a:bodyPr/>
        <a:lstStyle/>
        <a:p>
          <a:endParaRPr lang="en-US"/>
        </a:p>
      </dgm:t>
    </dgm:pt>
    <dgm:pt modelId="{27CE6222-9A0F-42B6-9831-BC0220208C88}">
      <dgm:prSet phldrT="[Text]"/>
      <dgm:spPr/>
      <dgm:t>
        <a:bodyPr/>
        <a:lstStyle/>
        <a:p>
          <a:r>
            <a:rPr lang="en-US" b="0" i="0" dirty="0" err="1"/>
            <a:t>Nuôi</a:t>
          </a:r>
          <a:r>
            <a:rPr lang="en-US" b="0" i="0" dirty="0"/>
            <a:t> </a:t>
          </a:r>
          <a:r>
            <a:rPr lang="en-US" b="0" i="0" dirty="0" err="1"/>
            <a:t>cá</a:t>
          </a:r>
          <a:r>
            <a:rPr lang="en-US" b="0" i="0" dirty="0"/>
            <a:t> </a:t>
          </a:r>
          <a:r>
            <a:rPr lang="en-US" b="0" i="0" dirty="0" err="1"/>
            <a:t>có</a:t>
          </a:r>
          <a:r>
            <a:rPr lang="en-US" b="0" i="0" dirty="0"/>
            <a:t> </a:t>
          </a:r>
          <a:r>
            <a:rPr lang="en-US" b="0" i="0" dirty="0" err="1"/>
            <a:t>dễ</a:t>
          </a:r>
          <a:r>
            <a:rPr lang="en-US" b="0" i="0" dirty="0"/>
            <a:t> </a:t>
          </a:r>
          <a:r>
            <a:rPr lang="en-US" b="0" i="0" dirty="0" err="1"/>
            <a:t>không</a:t>
          </a:r>
          <a:r>
            <a:rPr lang="en-US" b="0" i="0" dirty="0"/>
            <a:t>?</a:t>
          </a:r>
          <a:endParaRPr lang="en-US" dirty="0"/>
        </a:p>
      </dgm:t>
    </dgm:pt>
    <dgm:pt modelId="{66B36EDB-35DF-4936-B06D-A72420E2D9AE}" type="parTrans" cxnId="{CF62DC2B-234F-428B-92D6-87F1A455FE1F}">
      <dgm:prSet/>
      <dgm:spPr/>
      <dgm:t>
        <a:bodyPr/>
        <a:lstStyle/>
        <a:p>
          <a:endParaRPr lang="en-US"/>
        </a:p>
      </dgm:t>
    </dgm:pt>
    <dgm:pt modelId="{E2CD76D2-B5DC-4E83-900D-8A5BC9B4CF72}" type="sibTrans" cxnId="{CF62DC2B-234F-428B-92D6-87F1A455FE1F}">
      <dgm:prSet/>
      <dgm:spPr/>
      <dgm:t>
        <a:bodyPr/>
        <a:lstStyle/>
        <a:p>
          <a:endParaRPr lang="en-US"/>
        </a:p>
      </dgm:t>
    </dgm:pt>
    <dgm:pt modelId="{ABF54AC6-9F27-41D0-95A0-E927F12973F6}">
      <dgm:prSet phldrT="[Text]"/>
      <dgm:spPr/>
      <dgm:t>
        <a:bodyPr/>
        <a:lstStyle/>
        <a:p>
          <a:r>
            <a:rPr lang="en-US" b="0" i="0" dirty="0"/>
            <a:t>Anh hay </a:t>
          </a:r>
          <a:r>
            <a:rPr lang="en-US" b="0" i="0" dirty="0" err="1"/>
            <a:t>dắt</a:t>
          </a:r>
          <a:r>
            <a:rPr lang="en-US" b="0" i="0" dirty="0"/>
            <a:t> </a:t>
          </a:r>
          <a:r>
            <a:rPr lang="en-US" b="0" i="0" dirty="0" err="1"/>
            <a:t>nó</a:t>
          </a:r>
          <a:r>
            <a:rPr lang="en-US" b="0" i="0" dirty="0"/>
            <a:t> </a:t>
          </a:r>
          <a:r>
            <a:rPr lang="en-US" b="0" i="0" dirty="0" err="1"/>
            <a:t>đi</a:t>
          </a:r>
          <a:r>
            <a:rPr lang="en-US" b="0" i="0" dirty="0"/>
            <a:t> </a:t>
          </a:r>
          <a:r>
            <a:rPr lang="en-US" b="0" i="0" dirty="0" err="1"/>
            <a:t>dạo</a:t>
          </a:r>
          <a:r>
            <a:rPr lang="en-US" b="0" i="0" dirty="0"/>
            <a:t> </a:t>
          </a:r>
          <a:r>
            <a:rPr lang="en-US" b="0" i="0" dirty="0" err="1"/>
            <a:t>lúc</a:t>
          </a:r>
          <a:r>
            <a:rPr lang="en-US" b="0" i="0" dirty="0"/>
            <a:t> </a:t>
          </a:r>
          <a:r>
            <a:rPr lang="en-US" b="0" i="0" dirty="0" err="1"/>
            <a:t>mấy</a:t>
          </a:r>
          <a:r>
            <a:rPr lang="en-US" b="0" i="0" dirty="0"/>
            <a:t> </a:t>
          </a:r>
          <a:r>
            <a:rPr lang="en-US" b="0" i="0" dirty="0" err="1"/>
            <a:t>giờ</a:t>
          </a:r>
          <a:r>
            <a:rPr lang="en-US" b="0" i="0" dirty="0"/>
            <a:t>?</a:t>
          </a:r>
          <a:endParaRPr lang="en-US" dirty="0"/>
        </a:p>
      </dgm:t>
    </dgm:pt>
    <dgm:pt modelId="{94120B80-E932-405B-99E3-E219CAF63E12}" type="parTrans" cxnId="{D624DE37-50C3-44B2-AE69-4B8527D2BAAE}">
      <dgm:prSet/>
      <dgm:spPr/>
      <dgm:t>
        <a:bodyPr/>
        <a:lstStyle/>
        <a:p>
          <a:endParaRPr lang="en-US"/>
        </a:p>
      </dgm:t>
    </dgm:pt>
    <dgm:pt modelId="{81565544-37E3-4069-AB48-DC185A43A0C5}" type="sibTrans" cxnId="{D624DE37-50C3-44B2-AE69-4B8527D2BAAE}">
      <dgm:prSet/>
      <dgm:spPr/>
      <dgm:t>
        <a:bodyPr/>
        <a:lstStyle/>
        <a:p>
          <a:endParaRPr lang="en-US"/>
        </a:p>
      </dgm:t>
    </dgm:pt>
    <dgm:pt modelId="{AC8C98B8-F95D-43D5-9802-35614F4733C1}">
      <dgm:prSet/>
      <dgm:spPr/>
      <dgm:t>
        <a:bodyPr/>
        <a:lstStyle/>
        <a:p>
          <a:r>
            <a:rPr lang="en-US" b="0" i="0" dirty="0" err="1"/>
            <a:t>Nó</a:t>
          </a:r>
          <a:r>
            <a:rPr lang="en-US" b="0" i="0" dirty="0"/>
            <a:t> </a:t>
          </a:r>
          <a:r>
            <a:rPr lang="en-US" b="0" i="0" dirty="0" err="1"/>
            <a:t>đã</a:t>
          </a:r>
          <a:r>
            <a:rPr lang="en-US" b="0" i="0" dirty="0"/>
            <a:t> </a:t>
          </a:r>
          <a:r>
            <a:rPr lang="en-US" b="0" i="0" dirty="0" err="1"/>
            <a:t>bị</a:t>
          </a:r>
          <a:r>
            <a:rPr lang="en-US" b="0" i="0" dirty="0"/>
            <a:t> </a:t>
          </a:r>
          <a:r>
            <a:rPr lang="en-US" b="0" i="0" dirty="0" err="1"/>
            <a:t>bệnh</a:t>
          </a:r>
          <a:r>
            <a:rPr lang="en-US" b="0" i="0" dirty="0"/>
            <a:t> </a:t>
          </a:r>
          <a:r>
            <a:rPr lang="en-US" b="0" i="0" dirty="0" err="1"/>
            <a:t>bao</a:t>
          </a:r>
          <a:r>
            <a:rPr lang="en-US" b="0" i="0" dirty="0"/>
            <a:t> </a:t>
          </a:r>
          <a:r>
            <a:rPr lang="en-US" b="0" i="0" dirty="0" err="1"/>
            <a:t>giờ</a:t>
          </a:r>
          <a:r>
            <a:rPr lang="en-US" b="0" i="0" dirty="0"/>
            <a:t> </a:t>
          </a:r>
          <a:r>
            <a:rPr lang="en-US" b="0" i="0" dirty="0" err="1"/>
            <a:t>chưa</a:t>
          </a:r>
          <a:r>
            <a:rPr lang="en-US" b="0" i="0"/>
            <a:t>?</a:t>
          </a:r>
          <a:endParaRPr lang="en-US" dirty="0"/>
        </a:p>
      </dgm:t>
    </dgm:pt>
    <dgm:pt modelId="{1033231C-F308-48C5-95BA-0653C93EF3BB}" type="parTrans" cxnId="{CF86B852-E29A-48F2-A8D5-A2846C483E90}">
      <dgm:prSet/>
      <dgm:spPr/>
      <dgm:t>
        <a:bodyPr/>
        <a:lstStyle/>
        <a:p>
          <a:endParaRPr lang="en-US"/>
        </a:p>
      </dgm:t>
    </dgm:pt>
    <dgm:pt modelId="{21236380-798E-487C-B8AE-D89E2546D5C8}" type="sibTrans" cxnId="{CF86B852-E29A-48F2-A8D5-A2846C483E90}">
      <dgm:prSet/>
      <dgm:spPr/>
      <dgm:t>
        <a:bodyPr/>
        <a:lstStyle/>
        <a:p>
          <a:endParaRPr lang="en-US"/>
        </a:p>
      </dgm:t>
    </dgm:pt>
    <dgm:pt modelId="{437293F2-BA8F-42AF-927A-05B402F60B15}" type="pres">
      <dgm:prSet presAssocID="{230D5C07-44BB-4901-B412-CD8F3783E746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0B5B4C0-2B88-49CF-A534-B792DF874B20}" type="pres">
      <dgm:prSet presAssocID="{CCF2DF82-DC23-43C2-92A3-4625A668F102}" presName="parentLin" presStyleCnt="0"/>
      <dgm:spPr/>
    </dgm:pt>
    <dgm:pt modelId="{672CE204-776A-448C-BE1C-FAD232F9E274}" type="pres">
      <dgm:prSet presAssocID="{CCF2DF82-DC23-43C2-92A3-4625A668F102}" presName="parentLeftMargin" presStyleLbl="node1" presStyleIdx="0" presStyleCnt="4"/>
      <dgm:spPr/>
      <dgm:t>
        <a:bodyPr/>
        <a:lstStyle/>
        <a:p>
          <a:endParaRPr lang="en-US"/>
        </a:p>
      </dgm:t>
    </dgm:pt>
    <dgm:pt modelId="{88809E15-7AA7-4685-B29B-8159C9F99AE3}" type="pres">
      <dgm:prSet presAssocID="{CCF2DF82-DC23-43C2-92A3-4625A668F102}" presName="parentText" presStyleLbl="node1" presStyleIdx="0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58DF049-5D4E-4E1F-9BAC-D0611644FD23}" type="pres">
      <dgm:prSet presAssocID="{CCF2DF82-DC23-43C2-92A3-4625A668F102}" presName="negativeSpace" presStyleCnt="0"/>
      <dgm:spPr/>
    </dgm:pt>
    <dgm:pt modelId="{0F08B453-3A7D-4A1D-B845-C80B82B5C9A4}" type="pres">
      <dgm:prSet presAssocID="{CCF2DF82-DC23-43C2-92A3-4625A668F102}" presName="childText" presStyleLbl="conFgAcc1" presStyleIdx="0" presStyleCnt="4">
        <dgm:presLayoutVars>
          <dgm:bulletEnabled val="1"/>
        </dgm:presLayoutVars>
      </dgm:prSet>
      <dgm:spPr/>
    </dgm:pt>
    <dgm:pt modelId="{6C45B840-4AC7-4089-BAC9-407E779DCE4E}" type="pres">
      <dgm:prSet presAssocID="{B36A0FC7-8D94-4735-8853-DA8E2D866E6F}" presName="spaceBetweenRectangles" presStyleCnt="0"/>
      <dgm:spPr/>
    </dgm:pt>
    <dgm:pt modelId="{00EF1754-7322-48AC-A6AF-3A36DAFD878F}" type="pres">
      <dgm:prSet presAssocID="{27CE6222-9A0F-42B6-9831-BC0220208C88}" presName="parentLin" presStyleCnt="0"/>
      <dgm:spPr/>
    </dgm:pt>
    <dgm:pt modelId="{ED7341B3-0468-4C34-AC9C-C37BE77072AF}" type="pres">
      <dgm:prSet presAssocID="{27CE6222-9A0F-42B6-9831-BC0220208C88}" presName="parentLeftMargin" presStyleLbl="node1" presStyleIdx="0" presStyleCnt="4"/>
      <dgm:spPr/>
      <dgm:t>
        <a:bodyPr/>
        <a:lstStyle/>
        <a:p>
          <a:endParaRPr lang="en-US"/>
        </a:p>
      </dgm:t>
    </dgm:pt>
    <dgm:pt modelId="{38DF015F-F5C4-4F9F-AE48-B492019EF399}" type="pres">
      <dgm:prSet presAssocID="{27CE6222-9A0F-42B6-9831-BC0220208C88}" presName="parentText" presStyleLbl="node1" presStyleIdx="1" presStyleCnt="4" custLinFactNeighborY="198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149AAF6-14D6-4948-8D64-A032ED4C1C66}" type="pres">
      <dgm:prSet presAssocID="{27CE6222-9A0F-42B6-9831-BC0220208C88}" presName="negativeSpace" presStyleCnt="0"/>
      <dgm:spPr/>
    </dgm:pt>
    <dgm:pt modelId="{C9A36EB9-E131-4CBE-B41C-37543222A3EE}" type="pres">
      <dgm:prSet presAssocID="{27CE6222-9A0F-42B6-9831-BC0220208C88}" presName="childText" presStyleLbl="conFgAcc1" presStyleIdx="1" presStyleCnt="4">
        <dgm:presLayoutVars>
          <dgm:bulletEnabled val="1"/>
        </dgm:presLayoutVars>
      </dgm:prSet>
      <dgm:spPr/>
    </dgm:pt>
    <dgm:pt modelId="{2A474115-4F12-45E5-BCF7-2BCD4237F2DC}" type="pres">
      <dgm:prSet presAssocID="{E2CD76D2-B5DC-4E83-900D-8A5BC9B4CF72}" presName="spaceBetweenRectangles" presStyleCnt="0"/>
      <dgm:spPr/>
    </dgm:pt>
    <dgm:pt modelId="{8DC56039-46A8-4084-BCC9-F9FD5EF28FB5}" type="pres">
      <dgm:prSet presAssocID="{ABF54AC6-9F27-41D0-95A0-E927F12973F6}" presName="parentLin" presStyleCnt="0"/>
      <dgm:spPr/>
    </dgm:pt>
    <dgm:pt modelId="{9D238477-8194-4124-A1B8-A50B434B1503}" type="pres">
      <dgm:prSet presAssocID="{ABF54AC6-9F27-41D0-95A0-E927F12973F6}" presName="parentLeftMargin" presStyleLbl="node1" presStyleIdx="1" presStyleCnt="4"/>
      <dgm:spPr/>
      <dgm:t>
        <a:bodyPr/>
        <a:lstStyle/>
        <a:p>
          <a:endParaRPr lang="en-US"/>
        </a:p>
      </dgm:t>
    </dgm:pt>
    <dgm:pt modelId="{2F0F0378-C0B9-464A-8D63-A2530B5E1760}" type="pres">
      <dgm:prSet presAssocID="{ABF54AC6-9F27-41D0-95A0-E927F12973F6}" presName="parentText" presStyleLbl="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CCDDC65-6C25-4651-AE26-DDEE3E5D76FC}" type="pres">
      <dgm:prSet presAssocID="{ABF54AC6-9F27-41D0-95A0-E927F12973F6}" presName="negativeSpace" presStyleCnt="0"/>
      <dgm:spPr/>
    </dgm:pt>
    <dgm:pt modelId="{1EFBE581-2C5F-498C-B0C5-5A3F56AF4A69}" type="pres">
      <dgm:prSet presAssocID="{ABF54AC6-9F27-41D0-95A0-E927F12973F6}" presName="childText" presStyleLbl="conFgAcc1" presStyleIdx="2" presStyleCnt="4">
        <dgm:presLayoutVars>
          <dgm:bulletEnabled val="1"/>
        </dgm:presLayoutVars>
      </dgm:prSet>
      <dgm:spPr/>
    </dgm:pt>
    <dgm:pt modelId="{76DF0EA2-33AE-4AE8-AD3D-A0A4B1B75F98}" type="pres">
      <dgm:prSet presAssocID="{81565544-37E3-4069-AB48-DC185A43A0C5}" presName="spaceBetweenRectangles" presStyleCnt="0"/>
      <dgm:spPr/>
    </dgm:pt>
    <dgm:pt modelId="{2FC014FB-14FE-408A-B8C8-34F3A0FBB988}" type="pres">
      <dgm:prSet presAssocID="{AC8C98B8-F95D-43D5-9802-35614F4733C1}" presName="parentLin" presStyleCnt="0"/>
      <dgm:spPr/>
    </dgm:pt>
    <dgm:pt modelId="{14909329-EBD1-45B7-A441-686C6A4D027D}" type="pres">
      <dgm:prSet presAssocID="{AC8C98B8-F95D-43D5-9802-35614F4733C1}" presName="parentLeftMargin" presStyleLbl="node1" presStyleIdx="2" presStyleCnt="4"/>
      <dgm:spPr/>
      <dgm:t>
        <a:bodyPr/>
        <a:lstStyle/>
        <a:p>
          <a:endParaRPr lang="en-US"/>
        </a:p>
      </dgm:t>
    </dgm:pt>
    <dgm:pt modelId="{8D900768-503B-4DDE-A037-2AC4B7CE2E1A}" type="pres">
      <dgm:prSet presAssocID="{AC8C98B8-F95D-43D5-9802-35614F4733C1}" presName="parentText" presStyleLbl="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2B3A2BF-7E88-45A7-AC83-A3CE31D16BEF}" type="pres">
      <dgm:prSet presAssocID="{AC8C98B8-F95D-43D5-9802-35614F4733C1}" presName="negativeSpace" presStyleCnt="0"/>
      <dgm:spPr/>
    </dgm:pt>
    <dgm:pt modelId="{E861FA98-F92B-4F1D-9029-6E4DA96E53BE}" type="pres">
      <dgm:prSet presAssocID="{AC8C98B8-F95D-43D5-9802-35614F4733C1}" presName="childText" presStyleLbl="conFgAcc1" presStyleIdx="3" presStyleCnt="4">
        <dgm:presLayoutVars>
          <dgm:bulletEnabled val="1"/>
        </dgm:presLayoutVars>
      </dgm:prSet>
      <dgm:spPr/>
    </dgm:pt>
  </dgm:ptLst>
  <dgm:cxnLst>
    <dgm:cxn modelId="{8B563463-2842-46C2-AC57-86E470AEC242}" type="presOf" srcId="{27CE6222-9A0F-42B6-9831-BC0220208C88}" destId="{38DF015F-F5C4-4F9F-AE48-B492019EF399}" srcOrd="1" destOrd="0" presId="urn:microsoft.com/office/officeart/2005/8/layout/list1"/>
    <dgm:cxn modelId="{6E22F0A0-C84A-4453-A1D6-13D7A85672C9}" srcId="{230D5C07-44BB-4901-B412-CD8F3783E746}" destId="{CCF2DF82-DC23-43C2-92A3-4625A668F102}" srcOrd="0" destOrd="0" parTransId="{9F20AB71-828D-4CF8-B976-E47DBBB8BA86}" sibTransId="{B36A0FC7-8D94-4735-8853-DA8E2D866E6F}"/>
    <dgm:cxn modelId="{CF86B852-E29A-48F2-A8D5-A2846C483E90}" srcId="{230D5C07-44BB-4901-B412-CD8F3783E746}" destId="{AC8C98B8-F95D-43D5-9802-35614F4733C1}" srcOrd="3" destOrd="0" parTransId="{1033231C-F308-48C5-95BA-0653C93EF3BB}" sibTransId="{21236380-798E-487C-B8AE-D89E2546D5C8}"/>
    <dgm:cxn modelId="{CF62DC2B-234F-428B-92D6-87F1A455FE1F}" srcId="{230D5C07-44BB-4901-B412-CD8F3783E746}" destId="{27CE6222-9A0F-42B6-9831-BC0220208C88}" srcOrd="1" destOrd="0" parTransId="{66B36EDB-35DF-4936-B06D-A72420E2D9AE}" sibTransId="{E2CD76D2-B5DC-4E83-900D-8A5BC9B4CF72}"/>
    <dgm:cxn modelId="{D624DE37-50C3-44B2-AE69-4B8527D2BAAE}" srcId="{230D5C07-44BB-4901-B412-CD8F3783E746}" destId="{ABF54AC6-9F27-41D0-95A0-E927F12973F6}" srcOrd="2" destOrd="0" parTransId="{94120B80-E932-405B-99E3-E219CAF63E12}" sibTransId="{81565544-37E3-4069-AB48-DC185A43A0C5}"/>
    <dgm:cxn modelId="{1417710F-99F5-43C8-9103-8975699D98F4}" type="presOf" srcId="{ABF54AC6-9F27-41D0-95A0-E927F12973F6}" destId="{9D238477-8194-4124-A1B8-A50B434B1503}" srcOrd="0" destOrd="0" presId="urn:microsoft.com/office/officeart/2005/8/layout/list1"/>
    <dgm:cxn modelId="{B0DC07B4-1F6E-4316-BE06-428584D8E684}" type="presOf" srcId="{AC8C98B8-F95D-43D5-9802-35614F4733C1}" destId="{8D900768-503B-4DDE-A037-2AC4B7CE2E1A}" srcOrd="1" destOrd="0" presId="urn:microsoft.com/office/officeart/2005/8/layout/list1"/>
    <dgm:cxn modelId="{64529541-B148-40E1-A5FE-EEC9A205FBED}" type="presOf" srcId="{230D5C07-44BB-4901-B412-CD8F3783E746}" destId="{437293F2-BA8F-42AF-927A-05B402F60B15}" srcOrd="0" destOrd="0" presId="urn:microsoft.com/office/officeart/2005/8/layout/list1"/>
    <dgm:cxn modelId="{43DAF68B-AE73-44EC-92DB-99F6CCDF0C01}" type="presOf" srcId="{AC8C98B8-F95D-43D5-9802-35614F4733C1}" destId="{14909329-EBD1-45B7-A441-686C6A4D027D}" srcOrd="0" destOrd="0" presId="urn:microsoft.com/office/officeart/2005/8/layout/list1"/>
    <dgm:cxn modelId="{F8154CBD-EAD5-43F7-B30D-B2496EDDD652}" type="presOf" srcId="{27CE6222-9A0F-42B6-9831-BC0220208C88}" destId="{ED7341B3-0468-4C34-AC9C-C37BE77072AF}" srcOrd="0" destOrd="0" presId="urn:microsoft.com/office/officeart/2005/8/layout/list1"/>
    <dgm:cxn modelId="{FC14AC76-80FB-46AE-8761-9A036DF94C16}" type="presOf" srcId="{CCF2DF82-DC23-43C2-92A3-4625A668F102}" destId="{88809E15-7AA7-4685-B29B-8159C9F99AE3}" srcOrd="1" destOrd="0" presId="urn:microsoft.com/office/officeart/2005/8/layout/list1"/>
    <dgm:cxn modelId="{C21A3175-B367-44AA-9E7F-AFB3FD1B8F23}" type="presOf" srcId="{ABF54AC6-9F27-41D0-95A0-E927F12973F6}" destId="{2F0F0378-C0B9-464A-8D63-A2530B5E1760}" srcOrd="1" destOrd="0" presId="urn:microsoft.com/office/officeart/2005/8/layout/list1"/>
    <dgm:cxn modelId="{A962B46C-877C-4358-9D2C-5BA01C3D579D}" type="presOf" srcId="{CCF2DF82-DC23-43C2-92A3-4625A668F102}" destId="{672CE204-776A-448C-BE1C-FAD232F9E274}" srcOrd="0" destOrd="0" presId="urn:microsoft.com/office/officeart/2005/8/layout/list1"/>
    <dgm:cxn modelId="{1B01E02B-5A55-4087-8E6F-85E992288681}" type="presParOf" srcId="{437293F2-BA8F-42AF-927A-05B402F60B15}" destId="{A0B5B4C0-2B88-49CF-A534-B792DF874B20}" srcOrd="0" destOrd="0" presId="urn:microsoft.com/office/officeart/2005/8/layout/list1"/>
    <dgm:cxn modelId="{25C8F93C-9D43-46BA-B67A-E0EF933EDE8A}" type="presParOf" srcId="{A0B5B4C0-2B88-49CF-A534-B792DF874B20}" destId="{672CE204-776A-448C-BE1C-FAD232F9E274}" srcOrd="0" destOrd="0" presId="urn:microsoft.com/office/officeart/2005/8/layout/list1"/>
    <dgm:cxn modelId="{3D4A9CD5-91F7-4DC5-AAA8-06876440DBE6}" type="presParOf" srcId="{A0B5B4C0-2B88-49CF-A534-B792DF874B20}" destId="{88809E15-7AA7-4685-B29B-8159C9F99AE3}" srcOrd="1" destOrd="0" presId="urn:microsoft.com/office/officeart/2005/8/layout/list1"/>
    <dgm:cxn modelId="{8C32391C-3BD7-4A93-B64B-5B30FCE56617}" type="presParOf" srcId="{437293F2-BA8F-42AF-927A-05B402F60B15}" destId="{358DF049-5D4E-4E1F-9BAC-D0611644FD23}" srcOrd="1" destOrd="0" presId="urn:microsoft.com/office/officeart/2005/8/layout/list1"/>
    <dgm:cxn modelId="{B052C808-8430-4098-9085-623FD058F934}" type="presParOf" srcId="{437293F2-BA8F-42AF-927A-05B402F60B15}" destId="{0F08B453-3A7D-4A1D-B845-C80B82B5C9A4}" srcOrd="2" destOrd="0" presId="urn:microsoft.com/office/officeart/2005/8/layout/list1"/>
    <dgm:cxn modelId="{92AEC525-D5B2-437A-949E-1F6933E2E6F5}" type="presParOf" srcId="{437293F2-BA8F-42AF-927A-05B402F60B15}" destId="{6C45B840-4AC7-4089-BAC9-407E779DCE4E}" srcOrd="3" destOrd="0" presId="urn:microsoft.com/office/officeart/2005/8/layout/list1"/>
    <dgm:cxn modelId="{36F5850B-BA8C-4A13-9D72-AAA3335E0788}" type="presParOf" srcId="{437293F2-BA8F-42AF-927A-05B402F60B15}" destId="{00EF1754-7322-48AC-A6AF-3A36DAFD878F}" srcOrd="4" destOrd="0" presId="urn:microsoft.com/office/officeart/2005/8/layout/list1"/>
    <dgm:cxn modelId="{F8247416-6B35-4418-B4AF-428D375DF610}" type="presParOf" srcId="{00EF1754-7322-48AC-A6AF-3A36DAFD878F}" destId="{ED7341B3-0468-4C34-AC9C-C37BE77072AF}" srcOrd="0" destOrd="0" presId="urn:microsoft.com/office/officeart/2005/8/layout/list1"/>
    <dgm:cxn modelId="{CE484138-07C4-4747-99FE-124B0B0CE103}" type="presParOf" srcId="{00EF1754-7322-48AC-A6AF-3A36DAFD878F}" destId="{38DF015F-F5C4-4F9F-AE48-B492019EF399}" srcOrd="1" destOrd="0" presId="urn:microsoft.com/office/officeart/2005/8/layout/list1"/>
    <dgm:cxn modelId="{7981141D-71E6-42FA-BDAF-D99534C35DF4}" type="presParOf" srcId="{437293F2-BA8F-42AF-927A-05B402F60B15}" destId="{A149AAF6-14D6-4948-8D64-A032ED4C1C66}" srcOrd="5" destOrd="0" presId="urn:microsoft.com/office/officeart/2005/8/layout/list1"/>
    <dgm:cxn modelId="{0E463323-C23F-4948-A9E9-9B5E1448EA88}" type="presParOf" srcId="{437293F2-BA8F-42AF-927A-05B402F60B15}" destId="{C9A36EB9-E131-4CBE-B41C-37543222A3EE}" srcOrd="6" destOrd="0" presId="urn:microsoft.com/office/officeart/2005/8/layout/list1"/>
    <dgm:cxn modelId="{BD450ABB-0004-43B3-BB00-44F7B4BC3582}" type="presParOf" srcId="{437293F2-BA8F-42AF-927A-05B402F60B15}" destId="{2A474115-4F12-45E5-BCF7-2BCD4237F2DC}" srcOrd="7" destOrd="0" presId="urn:microsoft.com/office/officeart/2005/8/layout/list1"/>
    <dgm:cxn modelId="{D2E5AEB3-5CFC-4558-8D1C-41651AD3C15C}" type="presParOf" srcId="{437293F2-BA8F-42AF-927A-05B402F60B15}" destId="{8DC56039-46A8-4084-BCC9-F9FD5EF28FB5}" srcOrd="8" destOrd="0" presId="urn:microsoft.com/office/officeart/2005/8/layout/list1"/>
    <dgm:cxn modelId="{B6844E03-1E08-45AC-B8E5-945B5B3D0342}" type="presParOf" srcId="{8DC56039-46A8-4084-BCC9-F9FD5EF28FB5}" destId="{9D238477-8194-4124-A1B8-A50B434B1503}" srcOrd="0" destOrd="0" presId="urn:microsoft.com/office/officeart/2005/8/layout/list1"/>
    <dgm:cxn modelId="{5885EA35-D1BF-4F89-863E-18DDFD621ADF}" type="presParOf" srcId="{8DC56039-46A8-4084-BCC9-F9FD5EF28FB5}" destId="{2F0F0378-C0B9-464A-8D63-A2530B5E1760}" srcOrd="1" destOrd="0" presId="urn:microsoft.com/office/officeart/2005/8/layout/list1"/>
    <dgm:cxn modelId="{F4553ED0-F171-407D-8D82-8E29DB31AB96}" type="presParOf" srcId="{437293F2-BA8F-42AF-927A-05B402F60B15}" destId="{0CCDDC65-6C25-4651-AE26-DDEE3E5D76FC}" srcOrd="9" destOrd="0" presId="urn:microsoft.com/office/officeart/2005/8/layout/list1"/>
    <dgm:cxn modelId="{8E6E2F07-76EB-49BA-915F-5A27179AE522}" type="presParOf" srcId="{437293F2-BA8F-42AF-927A-05B402F60B15}" destId="{1EFBE581-2C5F-498C-B0C5-5A3F56AF4A69}" srcOrd="10" destOrd="0" presId="urn:microsoft.com/office/officeart/2005/8/layout/list1"/>
    <dgm:cxn modelId="{CF221628-7089-4308-81F0-A5F87F09E661}" type="presParOf" srcId="{437293F2-BA8F-42AF-927A-05B402F60B15}" destId="{76DF0EA2-33AE-4AE8-AD3D-A0A4B1B75F98}" srcOrd="11" destOrd="0" presId="urn:microsoft.com/office/officeart/2005/8/layout/list1"/>
    <dgm:cxn modelId="{90A66BC1-9112-4907-B757-6F579B347C3C}" type="presParOf" srcId="{437293F2-BA8F-42AF-927A-05B402F60B15}" destId="{2FC014FB-14FE-408A-B8C8-34F3A0FBB988}" srcOrd="12" destOrd="0" presId="urn:microsoft.com/office/officeart/2005/8/layout/list1"/>
    <dgm:cxn modelId="{3DEE0F3A-61B8-4FFE-90EF-669C3E752753}" type="presParOf" srcId="{2FC014FB-14FE-408A-B8C8-34F3A0FBB988}" destId="{14909329-EBD1-45B7-A441-686C6A4D027D}" srcOrd="0" destOrd="0" presId="urn:microsoft.com/office/officeart/2005/8/layout/list1"/>
    <dgm:cxn modelId="{CBE62055-2C4D-497D-B6C3-3DBFD33D6339}" type="presParOf" srcId="{2FC014FB-14FE-408A-B8C8-34F3A0FBB988}" destId="{8D900768-503B-4DDE-A037-2AC4B7CE2E1A}" srcOrd="1" destOrd="0" presId="urn:microsoft.com/office/officeart/2005/8/layout/list1"/>
    <dgm:cxn modelId="{439EBF0B-F558-4CE8-BF19-6374B51DE83E}" type="presParOf" srcId="{437293F2-BA8F-42AF-927A-05B402F60B15}" destId="{32B3A2BF-7E88-45A7-AC83-A3CE31D16BEF}" srcOrd="13" destOrd="0" presId="urn:microsoft.com/office/officeart/2005/8/layout/list1"/>
    <dgm:cxn modelId="{F1FFC12A-82E1-48DF-926C-613C610704CF}" type="presParOf" srcId="{437293F2-BA8F-42AF-927A-05B402F60B15}" destId="{E861FA98-F92B-4F1D-9029-6E4DA96E53BE}" srcOrd="14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F08B453-3A7D-4A1D-B845-C80B82B5C9A4}">
      <dsp:nvSpPr>
        <dsp:cNvPr id="0" name=""/>
        <dsp:cNvSpPr/>
      </dsp:nvSpPr>
      <dsp:spPr>
        <a:xfrm>
          <a:off x="0" y="399642"/>
          <a:ext cx="10058399" cy="5544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8809E15-7AA7-4685-B29B-8159C9F99AE3}">
      <dsp:nvSpPr>
        <dsp:cNvPr id="0" name=""/>
        <dsp:cNvSpPr/>
      </dsp:nvSpPr>
      <dsp:spPr>
        <a:xfrm>
          <a:off x="502920" y="74922"/>
          <a:ext cx="7040880" cy="64944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129" tIns="0" rIns="266129" bIns="0" numCol="1" spcCol="1270" anchor="ctr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dirty="0"/>
            <a:t>Con </a:t>
          </a:r>
          <a:r>
            <a:rPr lang="en-US" sz="2200" kern="1200" dirty="0" err="1"/>
            <a:t>mèo</a:t>
          </a:r>
          <a:r>
            <a:rPr lang="en-US" sz="2200" kern="1200" dirty="0"/>
            <a:t> </a:t>
          </a:r>
          <a:r>
            <a:rPr lang="en-US" sz="2200" kern="1200" dirty="0" err="1"/>
            <a:t>nhà</a:t>
          </a:r>
          <a:r>
            <a:rPr lang="en-US" sz="2200" kern="1200" dirty="0"/>
            <a:t> </a:t>
          </a:r>
          <a:r>
            <a:rPr lang="en-US" sz="2200" kern="1200" dirty="0" err="1"/>
            <a:t>anh</a:t>
          </a:r>
          <a:r>
            <a:rPr lang="en-US" sz="2200" kern="1200" dirty="0"/>
            <a:t> </a:t>
          </a:r>
          <a:r>
            <a:rPr lang="en-US" sz="2200" kern="1200" dirty="0" err="1"/>
            <a:t>bao</a:t>
          </a:r>
          <a:r>
            <a:rPr lang="en-US" sz="2200" kern="1200" dirty="0"/>
            <a:t> </a:t>
          </a:r>
          <a:r>
            <a:rPr lang="en-US" sz="2200" kern="1200" dirty="0" err="1"/>
            <a:t>nhiêu</a:t>
          </a:r>
          <a:r>
            <a:rPr lang="en-US" sz="2200" kern="1200" dirty="0"/>
            <a:t> </a:t>
          </a:r>
          <a:r>
            <a:rPr lang="en-US" sz="2200" kern="1200" dirty="0" err="1"/>
            <a:t>tuổi</a:t>
          </a:r>
          <a:r>
            <a:rPr lang="en-US" sz="2200" kern="1200" dirty="0"/>
            <a:t> </a:t>
          </a:r>
          <a:r>
            <a:rPr lang="en-US" sz="2200" kern="1200" dirty="0" err="1"/>
            <a:t>rồi</a:t>
          </a:r>
          <a:r>
            <a:rPr lang="en-US" sz="2200" kern="1200" dirty="0"/>
            <a:t>?</a:t>
          </a:r>
        </a:p>
      </dsp:txBody>
      <dsp:txXfrm>
        <a:off x="534623" y="106625"/>
        <a:ext cx="6977474" cy="586034"/>
      </dsp:txXfrm>
    </dsp:sp>
    <dsp:sp modelId="{C9A36EB9-E131-4CBE-B41C-37543222A3EE}">
      <dsp:nvSpPr>
        <dsp:cNvPr id="0" name=""/>
        <dsp:cNvSpPr/>
      </dsp:nvSpPr>
      <dsp:spPr>
        <a:xfrm>
          <a:off x="0" y="1397562"/>
          <a:ext cx="10058399" cy="5544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8DF015F-F5C4-4F9F-AE48-B492019EF399}">
      <dsp:nvSpPr>
        <dsp:cNvPr id="0" name=""/>
        <dsp:cNvSpPr/>
      </dsp:nvSpPr>
      <dsp:spPr>
        <a:xfrm>
          <a:off x="502920" y="1085720"/>
          <a:ext cx="7040880" cy="64944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129" tIns="0" rIns="266129" bIns="0" numCol="1" spcCol="1270" anchor="ctr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b="0" i="0" kern="1200" dirty="0" err="1"/>
            <a:t>Nuôi</a:t>
          </a:r>
          <a:r>
            <a:rPr lang="en-US" sz="2200" b="0" i="0" kern="1200" dirty="0"/>
            <a:t> </a:t>
          </a:r>
          <a:r>
            <a:rPr lang="en-US" sz="2200" b="0" i="0" kern="1200" dirty="0" err="1"/>
            <a:t>cá</a:t>
          </a:r>
          <a:r>
            <a:rPr lang="en-US" sz="2200" b="0" i="0" kern="1200" dirty="0"/>
            <a:t> </a:t>
          </a:r>
          <a:r>
            <a:rPr lang="en-US" sz="2200" b="0" i="0" kern="1200" dirty="0" err="1"/>
            <a:t>có</a:t>
          </a:r>
          <a:r>
            <a:rPr lang="en-US" sz="2200" b="0" i="0" kern="1200" dirty="0"/>
            <a:t> </a:t>
          </a:r>
          <a:r>
            <a:rPr lang="en-US" sz="2200" b="0" i="0" kern="1200" dirty="0" err="1"/>
            <a:t>dễ</a:t>
          </a:r>
          <a:r>
            <a:rPr lang="en-US" sz="2200" b="0" i="0" kern="1200" dirty="0"/>
            <a:t> </a:t>
          </a:r>
          <a:r>
            <a:rPr lang="en-US" sz="2200" b="0" i="0" kern="1200" dirty="0" err="1"/>
            <a:t>không</a:t>
          </a:r>
          <a:r>
            <a:rPr lang="en-US" sz="2200" b="0" i="0" kern="1200" dirty="0"/>
            <a:t>?</a:t>
          </a:r>
          <a:endParaRPr lang="en-US" sz="2200" kern="1200" dirty="0"/>
        </a:p>
      </dsp:txBody>
      <dsp:txXfrm>
        <a:off x="534623" y="1117423"/>
        <a:ext cx="6977474" cy="586034"/>
      </dsp:txXfrm>
    </dsp:sp>
    <dsp:sp modelId="{1EFBE581-2C5F-498C-B0C5-5A3F56AF4A69}">
      <dsp:nvSpPr>
        <dsp:cNvPr id="0" name=""/>
        <dsp:cNvSpPr/>
      </dsp:nvSpPr>
      <dsp:spPr>
        <a:xfrm>
          <a:off x="0" y="2395482"/>
          <a:ext cx="10058399" cy="5544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F0F0378-C0B9-464A-8D63-A2530B5E1760}">
      <dsp:nvSpPr>
        <dsp:cNvPr id="0" name=""/>
        <dsp:cNvSpPr/>
      </dsp:nvSpPr>
      <dsp:spPr>
        <a:xfrm>
          <a:off x="502920" y="2070762"/>
          <a:ext cx="7040880" cy="64944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129" tIns="0" rIns="266129" bIns="0" numCol="1" spcCol="1270" anchor="ctr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b="0" i="0" kern="1200" dirty="0"/>
            <a:t>Anh hay </a:t>
          </a:r>
          <a:r>
            <a:rPr lang="en-US" sz="2200" b="0" i="0" kern="1200" dirty="0" err="1"/>
            <a:t>dắt</a:t>
          </a:r>
          <a:r>
            <a:rPr lang="en-US" sz="2200" b="0" i="0" kern="1200" dirty="0"/>
            <a:t> </a:t>
          </a:r>
          <a:r>
            <a:rPr lang="en-US" sz="2200" b="0" i="0" kern="1200" dirty="0" err="1"/>
            <a:t>nó</a:t>
          </a:r>
          <a:r>
            <a:rPr lang="en-US" sz="2200" b="0" i="0" kern="1200" dirty="0"/>
            <a:t> </a:t>
          </a:r>
          <a:r>
            <a:rPr lang="en-US" sz="2200" b="0" i="0" kern="1200" dirty="0" err="1"/>
            <a:t>đi</a:t>
          </a:r>
          <a:r>
            <a:rPr lang="en-US" sz="2200" b="0" i="0" kern="1200" dirty="0"/>
            <a:t> </a:t>
          </a:r>
          <a:r>
            <a:rPr lang="en-US" sz="2200" b="0" i="0" kern="1200" dirty="0" err="1"/>
            <a:t>dạo</a:t>
          </a:r>
          <a:r>
            <a:rPr lang="en-US" sz="2200" b="0" i="0" kern="1200" dirty="0"/>
            <a:t> </a:t>
          </a:r>
          <a:r>
            <a:rPr lang="en-US" sz="2200" b="0" i="0" kern="1200" dirty="0" err="1"/>
            <a:t>lúc</a:t>
          </a:r>
          <a:r>
            <a:rPr lang="en-US" sz="2200" b="0" i="0" kern="1200" dirty="0"/>
            <a:t> </a:t>
          </a:r>
          <a:r>
            <a:rPr lang="en-US" sz="2200" b="0" i="0" kern="1200" dirty="0" err="1"/>
            <a:t>mấy</a:t>
          </a:r>
          <a:r>
            <a:rPr lang="en-US" sz="2200" b="0" i="0" kern="1200" dirty="0"/>
            <a:t> </a:t>
          </a:r>
          <a:r>
            <a:rPr lang="en-US" sz="2200" b="0" i="0" kern="1200" dirty="0" err="1"/>
            <a:t>giờ</a:t>
          </a:r>
          <a:r>
            <a:rPr lang="en-US" sz="2200" b="0" i="0" kern="1200" dirty="0"/>
            <a:t>?</a:t>
          </a:r>
          <a:endParaRPr lang="en-US" sz="2200" kern="1200" dirty="0"/>
        </a:p>
      </dsp:txBody>
      <dsp:txXfrm>
        <a:off x="534623" y="2102465"/>
        <a:ext cx="6977474" cy="586034"/>
      </dsp:txXfrm>
    </dsp:sp>
    <dsp:sp modelId="{E861FA98-F92B-4F1D-9029-6E4DA96E53BE}">
      <dsp:nvSpPr>
        <dsp:cNvPr id="0" name=""/>
        <dsp:cNvSpPr/>
      </dsp:nvSpPr>
      <dsp:spPr>
        <a:xfrm>
          <a:off x="0" y="3393402"/>
          <a:ext cx="10058399" cy="5544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D900768-503B-4DDE-A037-2AC4B7CE2E1A}">
      <dsp:nvSpPr>
        <dsp:cNvPr id="0" name=""/>
        <dsp:cNvSpPr/>
      </dsp:nvSpPr>
      <dsp:spPr>
        <a:xfrm>
          <a:off x="502920" y="3068682"/>
          <a:ext cx="7040880" cy="64944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129" tIns="0" rIns="266129" bIns="0" numCol="1" spcCol="1270" anchor="ctr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b="0" i="0" kern="1200" dirty="0" err="1"/>
            <a:t>Nó</a:t>
          </a:r>
          <a:r>
            <a:rPr lang="en-US" sz="2200" b="0" i="0" kern="1200" dirty="0"/>
            <a:t> </a:t>
          </a:r>
          <a:r>
            <a:rPr lang="en-US" sz="2200" b="0" i="0" kern="1200" dirty="0" err="1"/>
            <a:t>đã</a:t>
          </a:r>
          <a:r>
            <a:rPr lang="en-US" sz="2200" b="0" i="0" kern="1200" dirty="0"/>
            <a:t> </a:t>
          </a:r>
          <a:r>
            <a:rPr lang="en-US" sz="2200" b="0" i="0" kern="1200" dirty="0" err="1"/>
            <a:t>bị</a:t>
          </a:r>
          <a:r>
            <a:rPr lang="en-US" sz="2200" b="0" i="0" kern="1200" dirty="0"/>
            <a:t> </a:t>
          </a:r>
          <a:r>
            <a:rPr lang="en-US" sz="2200" b="0" i="0" kern="1200" dirty="0" err="1"/>
            <a:t>bệnh</a:t>
          </a:r>
          <a:r>
            <a:rPr lang="en-US" sz="2200" b="0" i="0" kern="1200" dirty="0"/>
            <a:t> </a:t>
          </a:r>
          <a:r>
            <a:rPr lang="en-US" sz="2200" b="0" i="0" kern="1200" dirty="0" err="1"/>
            <a:t>bao</a:t>
          </a:r>
          <a:r>
            <a:rPr lang="en-US" sz="2200" b="0" i="0" kern="1200" dirty="0"/>
            <a:t> </a:t>
          </a:r>
          <a:r>
            <a:rPr lang="en-US" sz="2200" b="0" i="0" kern="1200" dirty="0" err="1"/>
            <a:t>giờ</a:t>
          </a:r>
          <a:r>
            <a:rPr lang="en-US" sz="2200" b="0" i="0" kern="1200" dirty="0"/>
            <a:t> </a:t>
          </a:r>
          <a:r>
            <a:rPr lang="en-US" sz="2200" b="0" i="0" kern="1200" dirty="0" err="1"/>
            <a:t>chưa</a:t>
          </a:r>
          <a:r>
            <a:rPr lang="en-US" sz="2200" b="0" i="0" kern="1200"/>
            <a:t>?</a:t>
          </a:r>
          <a:endParaRPr lang="en-US" sz="2200" kern="1200" dirty="0"/>
        </a:p>
      </dsp:txBody>
      <dsp:txXfrm>
        <a:off x="534623" y="3100385"/>
        <a:ext cx="6977474" cy="58603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" y="6334316"/>
            <a:ext cx="12192000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927765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25190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54616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4126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443399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1845734"/>
            <a:ext cx="4937760" cy="402335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41017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5"/>
            <a:ext cx="4937760" cy="328676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28676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72561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60537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50514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9477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3958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DA2768B5-F9D7-426B-8F64-910F65A617EF}" type="datetimeFigureOut">
              <a:rPr lang="en-US" smtClean="0"/>
              <a:t>18-Nov-16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FDD68DF-2EA8-4E5F-A9E5-AB0AB835D696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313952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Intermediate Vietnamese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Lesson 6</a:t>
            </a:r>
            <a:r>
              <a:rPr lang="en-US"/>
              <a:t>: animals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38765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Vocabulary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08459241"/>
              </p:ext>
            </p:extLst>
          </p:nvPr>
        </p:nvGraphicFramePr>
        <p:xfrm>
          <a:off x="1096963" y="1846263"/>
          <a:ext cx="1005840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8498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614316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4059104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Vietnamese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English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i="0" dirty="0" err="1" smtClean="0"/>
                        <a:t>Chó</a:t>
                      </a:r>
                      <a:r>
                        <a:rPr lang="en-US" i="0" dirty="0" smtClean="0"/>
                        <a:t> </a:t>
                      </a:r>
                      <a:r>
                        <a:rPr lang="en-US" i="0" dirty="0" err="1" smtClean="0"/>
                        <a:t>đực</a:t>
                      </a:r>
                      <a:r>
                        <a:rPr lang="en-US" i="0" dirty="0" smtClean="0"/>
                        <a:t>/</a:t>
                      </a:r>
                      <a:r>
                        <a:rPr lang="en-US" i="0" dirty="0" err="1" smtClean="0"/>
                        <a:t>cái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dog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0" baseline="0" dirty="0"/>
                        <a:t>Mèo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cat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Gà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chicken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Fish 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0" dirty="0"/>
                        <a:t>Khỉ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monkey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Thỏ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rabbit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412694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Vocabulary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44039271"/>
              </p:ext>
            </p:extLst>
          </p:nvPr>
        </p:nvGraphicFramePr>
        <p:xfrm>
          <a:off x="1096963" y="1846263"/>
          <a:ext cx="10058400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8498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614316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4059104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Vietnamese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English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i="0" kern="120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Nuôi</a:t>
                      </a:r>
                      <a:endParaRPr lang="en-US" i="0" dirty="0">
                        <a:solidFill>
                          <a:srgbClr val="0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Bring up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0" baseline="0" dirty="0"/>
                        <a:t>Cho ăn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feed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Dắt</a:t>
                      </a:r>
                      <a:r>
                        <a:rPr lang="en-US" b="0" i="0" baseline="0" dirty="0"/>
                        <a:t> đi dạo</a:t>
                      </a:r>
                      <a:endParaRPr lang="en-US" b="0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Walk 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0" dirty="0"/>
                        <a:t>Bị</a:t>
                      </a:r>
                      <a:r>
                        <a:rPr lang="en-US" i="0" baseline="0" dirty="0"/>
                        <a:t> bệnh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Get sick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Mang</a:t>
                      </a:r>
                      <a:r>
                        <a:rPr lang="en-US" baseline="0" dirty="0"/>
                        <a:t> … đi khám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Bring... to the vet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0" dirty="0"/>
                        <a:t>Bác</a:t>
                      </a:r>
                      <a:r>
                        <a:rPr lang="en-US" i="0" baseline="0" dirty="0"/>
                        <a:t> sỹ thú y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Vet doctor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i="0" dirty="0"/>
                        <a:t>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0" dirty="0"/>
                        <a:t>Đẻ 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Bear a puppy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0" dirty="0"/>
                        <a:t>Dễ</a:t>
                      </a:r>
                      <a:r>
                        <a:rPr lang="en-US" i="0" baseline="0" dirty="0"/>
                        <a:t> bảo</a:t>
                      </a:r>
                      <a:endParaRPr lang="en-US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docile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0" dirty="0"/>
                        <a:t>Dữ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Not docile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90897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Common questions to be asked </a:t>
            </a:r>
            <a:br>
              <a:rPr lang="en-US" dirty="0"/>
            </a:br>
            <a:r>
              <a:rPr lang="en-US" dirty="0"/>
              <a:t>and how to answer: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0396090"/>
              </p:ext>
            </p:extLst>
          </p:nvPr>
        </p:nvGraphicFramePr>
        <p:xfrm>
          <a:off x="1096963" y="1846263"/>
          <a:ext cx="100584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230047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88809E15-7AA7-4685-B29B-8159C9F99AE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dgm id="{88809E15-7AA7-4685-B29B-8159C9F99AE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0F08B453-3A7D-4A1D-B845-C80B82B5C9A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dgm id="{0F08B453-3A7D-4A1D-B845-C80B82B5C9A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38DF015F-F5C4-4F9F-AE48-B492019EF39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dgm id="{38DF015F-F5C4-4F9F-AE48-B492019EF39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C9A36EB9-E131-4CBE-B41C-37543222A3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dgm id="{C9A36EB9-E131-4CBE-B41C-37543222A3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2F0F0378-C0B9-464A-8D63-A2530B5E176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6">
                                            <p:graphicEl>
                                              <a:dgm id="{2F0F0378-C0B9-464A-8D63-A2530B5E176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1EFBE581-2C5F-498C-B0C5-5A3F56AF4A6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6">
                                            <p:graphicEl>
                                              <a:dgm id="{1EFBE581-2C5F-498C-B0C5-5A3F56AF4A6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8D900768-503B-4DDE-A037-2AC4B7CE2E1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6">
                                            <p:graphicEl>
                                              <a:dgm id="{8D900768-503B-4DDE-A037-2AC4B7CE2E1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E861FA98-F92B-4F1D-9029-6E4DA96E53B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6">
                                            <p:graphicEl>
                                              <a:dgm id="{E861FA98-F92B-4F1D-9029-6E4DA96E53B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Dgm bld="one"/>
        </p:bldSub>
      </p:bldGraphic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Common questions to be asked </a:t>
            </a:r>
            <a:br>
              <a:rPr lang="en-US" dirty="0"/>
            </a:br>
            <a:r>
              <a:rPr lang="en-US" dirty="0"/>
              <a:t>and how to answer: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0507285"/>
              </p:ext>
            </p:extLst>
          </p:nvPr>
        </p:nvGraphicFramePr>
        <p:xfrm>
          <a:off x="1096963" y="1846263"/>
          <a:ext cx="100584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280737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88809E15-7AA7-4685-B29B-8159C9F99AE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dgm id="{88809E15-7AA7-4685-B29B-8159C9F99AE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0F08B453-3A7D-4A1D-B845-C80B82B5C9A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dgm id="{0F08B453-3A7D-4A1D-B845-C80B82B5C9A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38DF015F-F5C4-4F9F-AE48-B492019EF39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dgm id="{38DF015F-F5C4-4F9F-AE48-B492019EF39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C9A36EB9-E131-4CBE-B41C-37543222A3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dgm id="{C9A36EB9-E131-4CBE-B41C-37543222A3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2F0F0378-C0B9-464A-8D63-A2530B5E176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6">
                                            <p:graphicEl>
                                              <a:dgm id="{2F0F0378-C0B9-464A-8D63-A2530B5E176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1EFBE581-2C5F-498C-B0C5-5A3F56AF4A6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6">
                                            <p:graphicEl>
                                              <a:dgm id="{1EFBE581-2C5F-498C-B0C5-5A3F56AF4A6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8D900768-503B-4DDE-A037-2AC4B7CE2E1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6">
                                            <p:graphicEl>
                                              <a:dgm id="{8D900768-503B-4DDE-A037-2AC4B7CE2E1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E861FA98-F92B-4F1D-9029-6E4DA96E53B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6">
                                            <p:graphicEl>
                                              <a:dgm id="{E861FA98-F92B-4F1D-9029-6E4DA96E53B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Dgm bld="one"/>
        </p:bldSub>
      </p:bldGraphic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74654" y="3097371"/>
            <a:ext cx="1397357" cy="1397357"/>
          </a:xfrm>
          <a:prstGeom prst="roundRect">
            <a:avLst>
              <a:gd name="adj" fmla="val 8594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Listening: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6908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Listening transcript: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2064674"/>
            <a:ext cx="10058400" cy="4194458"/>
          </a:xfrm>
        </p:spPr>
        <p:txBody>
          <a:bodyPr>
            <a:normAutofit/>
          </a:bodyPr>
          <a:lstStyle/>
          <a:p>
            <a:r>
              <a:rPr lang="en-US" dirty="0" err="1" smtClean="0"/>
              <a:t>Ngày</a:t>
            </a:r>
            <a:r>
              <a:rPr lang="en-US" dirty="0" smtClean="0"/>
              <a:t> </a:t>
            </a:r>
            <a:r>
              <a:rPr lang="en-US" dirty="0" err="1" smtClean="0"/>
              <a:t>trước</a:t>
            </a:r>
            <a:r>
              <a:rPr lang="en-US" dirty="0" smtClean="0"/>
              <a:t> </a:t>
            </a:r>
            <a:r>
              <a:rPr lang="en-US" dirty="0" err="1" smtClean="0"/>
              <a:t>tôi</a:t>
            </a:r>
            <a:r>
              <a:rPr lang="en-US" dirty="0" smtClean="0"/>
              <a:t> </a:t>
            </a:r>
            <a:r>
              <a:rPr lang="en-US" dirty="0" err="1" smtClean="0"/>
              <a:t>có</a:t>
            </a:r>
            <a:r>
              <a:rPr lang="en-US" dirty="0" smtClean="0"/>
              <a:t> </a:t>
            </a:r>
            <a:r>
              <a:rPr lang="en-US" dirty="0" err="1" smtClean="0"/>
              <a:t>nôi</a:t>
            </a:r>
            <a:r>
              <a:rPr lang="en-US" dirty="0" smtClean="0"/>
              <a:t> 1 con </a:t>
            </a:r>
            <a:r>
              <a:rPr lang="en-US" dirty="0" err="1" smtClean="0"/>
              <a:t>mèo</a:t>
            </a:r>
            <a:r>
              <a:rPr lang="en-US" dirty="0" smtClean="0"/>
              <a:t>. </a:t>
            </a:r>
            <a:r>
              <a:rPr lang="en-US" dirty="0" err="1" smtClean="0"/>
              <a:t>Tầm</a:t>
            </a:r>
            <a:r>
              <a:rPr lang="en-US" dirty="0" smtClean="0"/>
              <a:t> 10 </a:t>
            </a:r>
            <a:r>
              <a:rPr lang="en-US" dirty="0" err="1" smtClean="0"/>
              <a:t>năm</a:t>
            </a:r>
            <a:r>
              <a:rPr lang="en-US" dirty="0" smtClean="0"/>
              <a:t> </a:t>
            </a:r>
            <a:r>
              <a:rPr lang="en-US" dirty="0" err="1" smtClean="0"/>
              <a:t>trước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Tôi</a:t>
            </a:r>
            <a:r>
              <a:rPr lang="en-US" dirty="0" smtClean="0"/>
              <a:t> </a:t>
            </a:r>
            <a:r>
              <a:rPr lang="en-US" dirty="0" err="1" smtClean="0"/>
              <a:t>nhớ</a:t>
            </a:r>
            <a:r>
              <a:rPr lang="en-US" dirty="0" smtClean="0"/>
              <a:t> </a:t>
            </a:r>
            <a:r>
              <a:rPr lang="en-US" dirty="0" err="1" smtClean="0"/>
              <a:t>là</a:t>
            </a:r>
            <a:r>
              <a:rPr lang="en-US" dirty="0" smtClean="0"/>
              <a:t> </a:t>
            </a:r>
            <a:r>
              <a:rPr lang="en-US" dirty="0" err="1" smtClean="0"/>
              <a:t>nó</a:t>
            </a:r>
            <a:r>
              <a:rPr lang="en-US" dirty="0" smtClean="0"/>
              <a:t> </a:t>
            </a:r>
            <a:r>
              <a:rPr lang="en-US" dirty="0" err="1" smtClean="0"/>
              <a:t>ăn</a:t>
            </a:r>
            <a:r>
              <a:rPr lang="en-US" dirty="0" smtClean="0"/>
              <a:t> </a:t>
            </a:r>
            <a:r>
              <a:rPr lang="en-US" dirty="0" err="1" smtClean="0"/>
              <a:t>rất</a:t>
            </a:r>
            <a:r>
              <a:rPr lang="en-US" dirty="0" smtClean="0"/>
              <a:t> </a:t>
            </a:r>
            <a:r>
              <a:rPr lang="en-US" dirty="0" err="1" smtClean="0"/>
              <a:t>nhiều</a:t>
            </a:r>
            <a:r>
              <a:rPr lang="en-US" dirty="0" smtClean="0"/>
              <a:t> </a:t>
            </a:r>
            <a:r>
              <a:rPr lang="en-US" dirty="0" err="1" smtClean="0"/>
              <a:t>và</a:t>
            </a:r>
            <a:r>
              <a:rPr lang="en-US" dirty="0" smtClean="0"/>
              <a:t> </a:t>
            </a:r>
            <a:r>
              <a:rPr lang="en-US" dirty="0" err="1" smtClean="0"/>
              <a:t>rất</a:t>
            </a:r>
            <a:r>
              <a:rPr lang="en-US" dirty="0" smtClean="0"/>
              <a:t> </a:t>
            </a:r>
            <a:r>
              <a:rPr lang="en-US" dirty="0" err="1" smtClean="0"/>
              <a:t>béo</a:t>
            </a:r>
            <a:r>
              <a:rPr lang="en-US" dirty="0" smtClean="0"/>
              <a:t>. </a:t>
            </a:r>
            <a:r>
              <a:rPr lang="en-US" dirty="0" err="1" smtClean="0"/>
              <a:t>Nó</a:t>
            </a:r>
            <a:r>
              <a:rPr lang="en-US" dirty="0" smtClean="0"/>
              <a:t> </a:t>
            </a:r>
            <a:r>
              <a:rPr lang="en-US" dirty="0" err="1" smtClean="0"/>
              <a:t>là</a:t>
            </a:r>
            <a:r>
              <a:rPr lang="en-US" dirty="0" smtClean="0"/>
              <a:t> </a:t>
            </a:r>
            <a:r>
              <a:rPr lang="en-US" dirty="0" err="1" smtClean="0"/>
              <a:t>mèo</a:t>
            </a:r>
            <a:r>
              <a:rPr lang="en-US" dirty="0" smtClean="0"/>
              <a:t> </a:t>
            </a:r>
            <a:r>
              <a:rPr lang="en-US" dirty="0" err="1" smtClean="0"/>
              <a:t>đực</a:t>
            </a:r>
            <a:r>
              <a:rPr lang="en-US" dirty="0" smtClean="0"/>
              <a:t>. </a:t>
            </a:r>
            <a:r>
              <a:rPr lang="en-US" dirty="0" err="1" smtClean="0"/>
              <a:t>Tôi</a:t>
            </a:r>
            <a:r>
              <a:rPr lang="en-US" dirty="0" smtClean="0"/>
              <a:t> </a:t>
            </a:r>
            <a:r>
              <a:rPr lang="en-US" dirty="0" err="1" smtClean="0"/>
              <a:t>rất</a:t>
            </a:r>
            <a:r>
              <a:rPr lang="en-US" dirty="0" smtClean="0"/>
              <a:t> </a:t>
            </a:r>
            <a:r>
              <a:rPr lang="en-US" dirty="0" err="1" smtClean="0"/>
              <a:t>quý</a:t>
            </a:r>
            <a:r>
              <a:rPr lang="en-US" dirty="0" smtClean="0"/>
              <a:t> </a:t>
            </a:r>
            <a:r>
              <a:rPr lang="en-US" dirty="0" err="1" smtClean="0"/>
              <a:t>nó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Nhưng</a:t>
            </a:r>
            <a:r>
              <a:rPr lang="en-US" dirty="0" smtClean="0"/>
              <a:t> </a:t>
            </a:r>
            <a:r>
              <a:rPr lang="en-US" dirty="0" err="1" smtClean="0"/>
              <a:t>mấy</a:t>
            </a:r>
            <a:r>
              <a:rPr lang="en-US" dirty="0" smtClean="0"/>
              <a:t> </a:t>
            </a:r>
            <a:r>
              <a:rPr lang="en-US" dirty="0" err="1" smtClean="0"/>
              <a:t>tháng</a:t>
            </a:r>
            <a:r>
              <a:rPr lang="en-US" dirty="0" smtClean="0"/>
              <a:t> </a:t>
            </a:r>
            <a:r>
              <a:rPr lang="en-US" dirty="0" err="1" smtClean="0"/>
              <a:t>sau</a:t>
            </a:r>
            <a:r>
              <a:rPr lang="en-US" dirty="0" smtClean="0"/>
              <a:t> </a:t>
            </a:r>
            <a:r>
              <a:rPr lang="en-US" dirty="0" err="1" smtClean="0"/>
              <a:t>nó</a:t>
            </a:r>
            <a:r>
              <a:rPr lang="en-US" dirty="0" smtClean="0"/>
              <a:t> </a:t>
            </a:r>
            <a:r>
              <a:rPr lang="en-US" dirty="0" err="1" smtClean="0"/>
              <a:t>đi</a:t>
            </a:r>
            <a:r>
              <a:rPr lang="en-US" dirty="0" smtClean="0"/>
              <a:t> </a:t>
            </a:r>
            <a:r>
              <a:rPr lang="en-US" dirty="0" err="1" smtClean="0"/>
              <a:t>mất</a:t>
            </a:r>
            <a:r>
              <a:rPr lang="en-US" dirty="0" smtClean="0"/>
              <a:t>. </a:t>
            </a:r>
          </a:p>
          <a:p>
            <a:r>
              <a:rPr lang="en-US" dirty="0" smtClean="0"/>
              <a:t>Sau </a:t>
            </a:r>
            <a:r>
              <a:rPr lang="en-US" dirty="0" err="1" smtClean="0"/>
              <a:t>đó</a:t>
            </a:r>
            <a:r>
              <a:rPr lang="en-US" dirty="0" smtClean="0"/>
              <a:t> </a:t>
            </a:r>
            <a:r>
              <a:rPr lang="en-US" dirty="0" err="1" smtClean="0"/>
              <a:t>tôi</a:t>
            </a:r>
            <a:r>
              <a:rPr lang="en-US" dirty="0" smtClean="0"/>
              <a:t> </a:t>
            </a:r>
            <a:r>
              <a:rPr lang="en-US" dirty="0" err="1" smtClean="0"/>
              <a:t>có</a:t>
            </a:r>
            <a:r>
              <a:rPr lang="en-US" dirty="0" smtClean="0"/>
              <a:t> </a:t>
            </a:r>
            <a:r>
              <a:rPr lang="en-US" dirty="0" err="1" smtClean="0"/>
              <a:t>nuôi</a:t>
            </a:r>
            <a:r>
              <a:rPr lang="en-US" dirty="0" smtClean="0"/>
              <a:t> 1 con </a:t>
            </a:r>
            <a:r>
              <a:rPr lang="en-US" dirty="0" err="1" smtClean="0"/>
              <a:t>chó</a:t>
            </a:r>
            <a:r>
              <a:rPr lang="en-US" dirty="0" smtClean="0"/>
              <a:t> </a:t>
            </a:r>
            <a:r>
              <a:rPr lang="en-US" dirty="0" err="1" smtClean="0"/>
              <a:t>phốc</a:t>
            </a:r>
            <a:r>
              <a:rPr lang="en-US" dirty="0" smtClean="0"/>
              <a:t> </a:t>
            </a:r>
            <a:r>
              <a:rPr lang="en-US" dirty="0" err="1" smtClean="0"/>
              <a:t>nhỏ</a:t>
            </a:r>
            <a:r>
              <a:rPr lang="en-US" dirty="0" smtClean="0"/>
              <a:t> </a:t>
            </a:r>
            <a:r>
              <a:rPr lang="en-US" dirty="0" err="1" smtClean="0"/>
              <a:t>nhỏ</a:t>
            </a:r>
            <a:r>
              <a:rPr lang="en-US" dirty="0" smtClean="0"/>
              <a:t>. </a:t>
            </a:r>
            <a:r>
              <a:rPr lang="en-US" dirty="0" err="1" smtClean="0"/>
              <a:t>Nó</a:t>
            </a:r>
            <a:r>
              <a:rPr lang="en-US" dirty="0" smtClean="0"/>
              <a:t> </a:t>
            </a:r>
            <a:r>
              <a:rPr lang="en-US" dirty="0" err="1" smtClean="0"/>
              <a:t>tên</a:t>
            </a:r>
            <a:r>
              <a:rPr lang="en-US" dirty="0" smtClean="0"/>
              <a:t> </a:t>
            </a:r>
            <a:r>
              <a:rPr lang="en-US" dirty="0" err="1" smtClean="0"/>
              <a:t>là</a:t>
            </a:r>
            <a:r>
              <a:rPr lang="en-US" dirty="0" smtClean="0"/>
              <a:t> </a:t>
            </a:r>
            <a:r>
              <a:rPr lang="en-US" dirty="0" err="1"/>
              <a:t>C</a:t>
            </a:r>
            <a:r>
              <a:rPr lang="en-US" dirty="0" err="1" smtClean="0"/>
              <a:t>ún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Cún</a:t>
            </a:r>
            <a:r>
              <a:rPr lang="en-US" dirty="0" smtClean="0"/>
              <a:t> </a:t>
            </a:r>
            <a:r>
              <a:rPr lang="en-US" dirty="0" err="1" smtClean="0"/>
              <a:t>chỉ</a:t>
            </a:r>
            <a:r>
              <a:rPr lang="en-US" dirty="0" smtClean="0"/>
              <a:t> </a:t>
            </a:r>
            <a:r>
              <a:rPr lang="en-US" dirty="0" err="1" smtClean="0"/>
              <a:t>nặng</a:t>
            </a:r>
            <a:r>
              <a:rPr lang="en-US" dirty="0" smtClean="0"/>
              <a:t> 2 </a:t>
            </a:r>
            <a:r>
              <a:rPr lang="en-US" dirty="0" err="1" smtClean="0"/>
              <a:t>kilogam</a:t>
            </a:r>
            <a:r>
              <a:rPr lang="en-US" dirty="0" smtClean="0"/>
              <a:t>. </a:t>
            </a:r>
            <a:r>
              <a:rPr lang="en-US" dirty="0" err="1" smtClean="0"/>
              <a:t>Hồi</a:t>
            </a:r>
            <a:r>
              <a:rPr lang="en-US" dirty="0" smtClean="0"/>
              <a:t> </a:t>
            </a:r>
            <a:r>
              <a:rPr lang="en-US" dirty="0" err="1" smtClean="0"/>
              <a:t>bé</a:t>
            </a:r>
            <a:r>
              <a:rPr lang="en-US" dirty="0" smtClean="0"/>
              <a:t> </a:t>
            </a:r>
            <a:r>
              <a:rPr lang="en-US" dirty="0" err="1" smtClean="0"/>
              <a:t>nó</a:t>
            </a:r>
            <a:r>
              <a:rPr lang="en-US" dirty="0" smtClean="0"/>
              <a:t> </a:t>
            </a:r>
            <a:r>
              <a:rPr lang="en-US" dirty="0" err="1" smtClean="0"/>
              <a:t>rất</a:t>
            </a:r>
            <a:r>
              <a:rPr lang="en-US" dirty="0" smtClean="0"/>
              <a:t> hay </a:t>
            </a:r>
            <a:r>
              <a:rPr lang="en-US" dirty="0" err="1" smtClean="0"/>
              <a:t>bị</a:t>
            </a:r>
            <a:r>
              <a:rPr lang="en-US" dirty="0" smtClean="0"/>
              <a:t> </a:t>
            </a:r>
            <a:r>
              <a:rPr lang="en-US" dirty="0" err="1" smtClean="0"/>
              <a:t>bệnh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Sáng</a:t>
            </a:r>
            <a:r>
              <a:rPr lang="en-US" dirty="0" smtClean="0"/>
              <a:t> </a:t>
            </a:r>
            <a:r>
              <a:rPr lang="en-US" dirty="0" err="1" smtClean="0"/>
              <a:t>tôi</a:t>
            </a:r>
            <a:r>
              <a:rPr lang="en-US" dirty="0" smtClean="0"/>
              <a:t> </a:t>
            </a:r>
            <a:r>
              <a:rPr lang="en-US" dirty="0" err="1" smtClean="0"/>
              <a:t>thường</a:t>
            </a:r>
            <a:r>
              <a:rPr lang="en-US" dirty="0" smtClean="0"/>
              <a:t> </a:t>
            </a:r>
            <a:r>
              <a:rPr lang="en-US" dirty="0" err="1" smtClean="0"/>
              <a:t>dắt</a:t>
            </a:r>
            <a:r>
              <a:rPr lang="en-US" dirty="0" smtClean="0"/>
              <a:t> </a:t>
            </a:r>
            <a:r>
              <a:rPr lang="en-US" dirty="0" err="1" smtClean="0"/>
              <a:t>cún</a:t>
            </a:r>
            <a:r>
              <a:rPr lang="en-US" dirty="0" smtClean="0"/>
              <a:t> </a:t>
            </a:r>
            <a:r>
              <a:rPr lang="en-US" dirty="0" err="1" smtClean="0"/>
              <a:t>đi</a:t>
            </a:r>
            <a:r>
              <a:rPr lang="en-US" dirty="0" smtClean="0"/>
              <a:t> </a:t>
            </a:r>
            <a:r>
              <a:rPr lang="en-US" dirty="0" err="1" smtClean="0"/>
              <a:t>bộ</a:t>
            </a:r>
            <a:r>
              <a:rPr lang="en-US" dirty="0" smtClean="0"/>
              <a:t> ở </a:t>
            </a:r>
            <a:r>
              <a:rPr lang="en-US" dirty="0" err="1" smtClean="0"/>
              <a:t>công</a:t>
            </a:r>
            <a:r>
              <a:rPr lang="en-US" dirty="0" smtClean="0"/>
              <a:t> </a:t>
            </a:r>
            <a:r>
              <a:rPr lang="en-US" dirty="0" err="1" smtClean="0"/>
              <a:t>viên</a:t>
            </a:r>
            <a:r>
              <a:rPr lang="en-US" dirty="0" smtClean="0"/>
              <a:t> </a:t>
            </a:r>
            <a:r>
              <a:rPr lang="en-US" dirty="0" err="1" smtClean="0"/>
              <a:t>gần</a:t>
            </a:r>
            <a:r>
              <a:rPr lang="en-US" dirty="0" smtClean="0"/>
              <a:t> </a:t>
            </a:r>
            <a:r>
              <a:rPr lang="en-US" dirty="0" err="1" smtClean="0"/>
              <a:t>nhà</a:t>
            </a:r>
            <a:r>
              <a:rPr lang="en-US" dirty="0" smtClean="0"/>
              <a:t>. </a:t>
            </a:r>
            <a:r>
              <a:rPr lang="en-US" dirty="0" err="1" smtClean="0"/>
              <a:t>Nó</a:t>
            </a:r>
            <a:r>
              <a:rPr lang="en-US" dirty="0" smtClean="0"/>
              <a:t> </a:t>
            </a:r>
            <a:r>
              <a:rPr lang="en-US" dirty="0" err="1" smtClean="0"/>
              <a:t>rất</a:t>
            </a:r>
            <a:r>
              <a:rPr lang="en-US" dirty="0" smtClean="0"/>
              <a:t> </a:t>
            </a:r>
            <a:r>
              <a:rPr lang="en-US" dirty="0" err="1" smtClean="0"/>
              <a:t>thích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Cún</a:t>
            </a:r>
            <a:r>
              <a:rPr lang="en-US" dirty="0" smtClean="0"/>
              <a:t> ở </a:t>
            </a:r>
            <a:r>
              <a:rPr lang="en-US" dirty="0" err="1" smtClean="0"/>
              <a:t>với</a:t>
            </a:r>
            <a:r>
              <a:rPr lang="en-US" dirty="0" smtClean="0"/>
              <a:t> </a:t>
            </a:r>
            <a:r>
              <a:rPr lang="en-US" dirty="0" err="1" smtClean="0"/>
              <a:t>chúng</a:t>
            </a:r>
            <a:r>
              <a:rPr lang="en-US" dirty="0" smtClean="0"/>
              <a:t> </a:t>
            </a:r>
            <a:r>
              <a:rPr lang="en-US" dirty="0" err="1" smtClean="0"/>
              <a:t>tôi</a:t>
            </a:r>
            <a:r>
              <a:rPr lang="en-US" dirty="0" smtClean="0"/>
              <a:t> 10 </a:t>
            </a:r>
            <a:r>
              <a:rPr lang="en-US" dirty="0" err="1" smtClean="0"/>
              <a:t>năm</a:t>
            </a:r>
            <a:r>
              <a:rPr lang="en-US" dirty="0" smtClean="0"/>
              <a:t>. </a:t>
            </a:r>
          </a:p>
          <a:p>
            <a:r>
              <a:rPr lang="en-US" dirty="0" smtClean="0"/>
              <a:t>2 </a:t>
            </a:r>
            <a:r>
              <a:rPr lang="en-US" dirty="0" err="1" smtClean="0"/>
              <a:t>năm</a:t>
            </a:r>
            <a:r>
              <a:rPr lang="en-US" dirty="0" smtClean="0"/>
              <a:t> </a:t>
            </a:r>
            <a:r>
              <a:rPr lang="en-US" dirty="0" err="1" smtClean="0"/>
              <a:t>trước</a:t>
            </a:r>
            <a:r>
              <a:rPr lang="en-US" dirty="0" smtClean="0"/>
              <a:t> </a:t>
            </a:r>
            <a:r>
              <a:rPr lang="en-US" dirty="0" err="1" smtClean="0"/>
              <a:t>nó</a:t>
            </a:r>
            <a:r>
              <a:rPr lang="en-US" dirty="0" smtClean="0"/>
              <a:t> </a:t>
            </a:r>
            <a:r>
              <a:rPr lang="en-US" dirty="0" err="1" smtClean="0"/>
              <a:t>bị</a:t>
            </a:r>
            <a:r>
              <a:rPr lang="en-US" dirty="0"/>
              <a:t> </a:t>
            </a:r>
            <a:r>
              <a:rPr lang="en-US" dirty="0" err="1" smtClean="0"/>
              <a:t>bắt</a:t>
            </a:r>
            <a:r>
              <a:rPr lang="en-US" dirty="0" smtClean="0"/>
              <a:t> </a:t>
            </a:r>
            <a:r>
              <a:rPr lang="en-US" dirty="0" err="1" smtClean="0"/>
              <a:t>mất</a:t>
            </a:r>
            <a:r>
              <a:rPr lang="en-US" smtClean="0"/>
              <a:t>.</a:t>
            </a:r>
            <a:endParaRPr lang="en-US" dirty="0" smtClean="0"/>
          </a:p>
          <a:p>
            <a:r>
              <a:rPr lang="en-US" dirty="0" err="1" smtClean="0"/>
              <a:t>Tôi</a:t>
            </a:r>
            <a:r>
              <a:rPr lang="en-US" dirty="0" smtClean="0"/>
              <a:t> </a:t>
            </a:r>
            <a:r>
              <a:rPr lang="en-US" dirty="0" err="1" smtClean="0"/>
              <a:t>rất</a:t>
            </a:r>
            <a:r>
              <a:rPr lang="en-US" dirty="0" smtClean="0"/>
              <a:t> </a:t>
            </a:r>
            <a:r>
              <a:rPr lang="en-US" dirty="0" err="1" smtClean="0"/>
              <a:t>nhớ</a:t>
            </a:r>
            <a:r>
              <a:rPr lang="en-US" dirty="0" smtClean="0"/>
              <a:t> </a:t>
            </a:r>
            <a:r>
              <a:rPr lang="en-US" dirty="0" err="1" smtClean="0"/>
              <a:t>nó</a:t>
            </a:r>
            <a:r>
              <a:rPr lang="en-US" dirty="0" smtClean="0"/>
              <a:t>. </a:t>
            </a:r>
            <a:r>
              <a:rPr lang="en-US" dirty="0" err="1" smtClean="0"/>
              <a:t>Bây</a:t>
            </a:r>
            <a:r>
              <a:rPr lang="en-US" dirty="0" smtClean="0"/>
              <a:t> </a:t>
            </a:r>
            <a:r>
              <a:rPr lang="en-US" dirty="0" err="1" smtClean="0"/>
              <a:t>giờ</a:t>
            </a:r>
            <a:r>
              <a:rPr lang="en-US" dirty="0" smtClean="0"/>
              <a:t> </a:t>
            </a:r>
            <a:r>
              <a:rPr lang="en-US" dirty="0" err="1" smtClean="0"/>
              <a:t>thì</a:t>
            </a:r>
            <a:r>
              <a:rPr lang="en-US" dirty="0" smtClean="0"/>
              <a:t> </a:t>
            </a:r>
            <a:r>
              <a:rPr lang="en-US" dirty="0" err="1" smtClean="0"/>
              <a:t>tôi</a:t>
            </a:r>
            <a:r>
              <a:rPr lang="en-US" dirty="0" smtClean="0"/>
              <a:t> </a:t>
            </a:r>
            <a:r>
              <a:rPr lang="en-US" dirty="0" err="1" smtClean="0"/>
              <a:t>không</a:t>
            </a:r>
            <a:r>
              <a:rPr lang="en-US" dirty="0" smtClean="0"/>
              <a:t> </a:t>
            </a:r>
            <a:r>
              <a:rPr lang="en-US" dirty="0" err="1" smtClean="0"/>
              <a:t>nuôi</a:t>
            </a:r>
            <a:r>
              <a:rPr lang="en-US" dirty="0" smtClean="0"/>
              <a:t> </a:t>
            </a:r>
            <a:r>
              <a:rPr lang="en-US" dirty="0" err="1" smtClean="0"/>
              <a:t>chó</a:t>
            </a:r>
            <a:r>
              <a:rPr lang="en-US" dirty="0" smtClean="0"/>
              <a:t> </a:t>
            </a:r>
            <a:r>
              <a:rPr lang="en-US" dirty="0" err="1" smtClean="0"/>
              <a:t>mèo</a:t>
            </a:r>
            <a:r>
              <a:rPr lang="en-US" dirty="0" smtClean="0"/>
              <a:t> </a:t>
            </a:r>
            <a:r>
              <a:rPr lang="en-US" dirty="0" err="1" smtClean="0"/>
              <a:t>nữa</a:t>
            </a:r>
            <a:r>
              <a:rPr lang="en-US" dirty="0" smtClean="0"/>
              <a:t>.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1275616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9CC26709-368C-4D72-9060-94E5B3FF3CD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TM02900769[[fn=Retrospect]]</Template>
  <TotalTime>190</TotalTime>
  <Words>277</Words>
  <Application>Microsoft Office PowerPoint</Application>
  <PresentationFormat>Widescreen</PresentationFormat>
  <Paragraphs>74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Calibri</vt:lpstr>
      <vt:lpstr>Calibri Light</vt:lpstr>
      <vt:lpstr>Retrospect</vt:lpstr>
      <vt:lpstr>Intermediate Vietnamese</vt:lpstr>
      <vt:lpstr>Vocabulary</vt:lpstr>
      <vt:lpstr>Vocabulary</vt:lpstr>
      <vt:lpstr>Common questions to be asked  and how to answer:</vt:lpstr>
      <vt:lpstr>Common questions to be asked  and how to answer:</vt:lpstr>
      <vt:lpstr>Listening:</vt:lpstr>
      <vt:lpstr>Listening transcript: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Intermediate Vietnamese</dc:title>
  <dc:creator>Phạm Bảo Thanh Huyền</dc:creator>
  <cp:lastModifiedBy>Phạm Bảo Thanh Huyền</cp:lastModifiedBy>
  <cp:revision>19</cp:revision>
  <dcterms:created xsi:type="dcterms:W3CDTF">2016-11-01T11:47:10Z</dcterms:created>
  <dcterms:modified xsi:type="dcterms:W3CDTF">2016-11-18T10:44:11Z</dcterms:modified>
</cp:coreProperties>
</file>

<file path=docProps/thumbnail.jpeg>
</file>