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84B858-70B9-5977-BAF4-27EA7CDFE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CBE758-C266-4321-B20C-73BCB0FDDB8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B3BD3F-C68B-0E38-0EBF-49B54E0AD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451D9-CB5D-E9C5-C4C1-DA2425457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F4E21-514D-42C2-8F94-3F26622BC7B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83629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73995-27FC-478D-63E8-BD8C85A89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C6E9FF-57CD-45B3-BF94-18659545B9E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88EF6-DF25-598C-A87F-58C60443C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F20B66-ECCE-C595-A6E2-6F7F15D33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535360-495E-4F64-B363-C4C68B75A0E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21796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01A32-DFE1-FF7C-C6F3-D530A2072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7E83C3-8285-48B5-93CE-0E066878C19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DC2540-3ACD-BF19-A6E7-08604274D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DD218-6B22-552C-C262-3B9D0D40B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C81C94-E5B5-4352-9C65-CB34B9477E8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832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1CF6B6-AC5D-0376-6496-347EE6BD9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00B7D5-6365-43ED-89E5-1C2167881E4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B39D45-8492-2870-4EF3-CA9528554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C6C7C-C219-FC8D-B850-DFFE741CA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E34F4A-E34E-4188-9469-058221473EA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38346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4107E9-CF1E-A681-B783-F634855E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445B84-0B45-47EB-BF8F-56292C2254F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E7022E-E66C-07E8-303B-C208525C4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E9FD35-C68A-EAAC-B051-EE6D671C2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01678B-1B91-4A21-A420-919D2602C11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64377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915DE63-02FE-0FC3-E51B-17033B3AF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AD1A81-BA00-43B5-927C-7067424182B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173817C-AF32-6CE5-018F-A187863DA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E12E0F4-EF5B-EF27-CA87-2F700630B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AD5974-6F86-43A5-B1F5-199EC95B1A3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73697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1BE58CE-95F3-F4C7-B3E6-0F2BF1397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70F02C-5E8B-4D28-BEA0-EA2439BE8BD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697654-C54D-676C-27F8-2D5AE21FB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5777088-2CF4-C9FF-6B97-80A94AE61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84A9A-090F-4D11-AEBA-0475B78B35A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45287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4AB73CA-D1D5-3568-8F5D-20CEE9B6B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2DF2B5-28A9-4158-A6E1-8E29E6330EC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9CD56A4-719F-64C0-42BA-EF4E42C2D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4BAB8A8-5A47-DEF5-C311-2BE4A5388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3C8D8-7A4C-4CC5-BE63-CD85C42093D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8624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2E3AA1A-0588-F5EA-429A-14610F1F4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6E638-F07B-413F-968F-426F8A2163D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3E96B2B-C303-37A5-E191-0ADF8D99F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DB18D1-60DE-A58B-2BD4-BC52027B0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AA3C32-9ACE-4D7D-A093-9504A9EA1C8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98141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5B83552-984D-4125-1EA7-30F1E297B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482954-25E6-496B-8C9B-7D1BAB3B6A7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AD62501-874D-EC2E-4648-E58236943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A911E5C-46DC-1F24-9DD6-4D4027EB2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C4133-C839-41EC-AE7B-B471160D435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92913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F0CC743-B19A-64C1-AE1F-1349D4E83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FB9C32-0060-4B0B-9D46-49B20D819BD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DCEFAAB-1D46-2D75-10B2-ACEEE1697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AB575B1-D309-01C6-31D0-5A0F60697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D09DF-F2CC-409A-A4CE-3042952BB8D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73617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7EFCD12-1E45-5659-08C5-F2500E7707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9F29315-4574-3165-A188-AE01CD78E3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2F063-75E2-1104-6779-139C5FE6A2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74F70051-BB23-4C25-A074-0DB556DA2A2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B277AB-9BDD-5600-3803-7A974B39DF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CD8D5-6FCC-7E9A-0B5D-B88F4ACD4D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C83723B-F311-4DB1-960F-9A0CB968508B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08A3DB64-5A45-BD27-AFBA-A030C77AECB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398E53C1-E960-4E00-BA7F-C8D51CB94508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7033397B-060E-B8CA-000B-4ED23394C7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ADCAEE05-58CE-5509-3082-3796A0BDA91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DA03AF6-958B-E579-AC5E-B5E9AF993E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F2F84BB-BB1A-31FF-59A1-17777269F0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1911C054-D5F2-9F28-3182-D8D0239A0A5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005D332-DAD9-A949-5DFD-8D21C97A1F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59AB7CC-F1C5-1B89-8077-3F2A121E7B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6748316E-0039-024B-13C8-5BF71E53D76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46ECEB8-B664-41EE-F49E-2FB2901D2F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3F8F4C6-C4DC-AA9A-7C9C-8C2EAC3C11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BE9645B1-B952-2641-9B59-285E36BE20D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8A1FA28A-C709-2F43-7692-0E4D34F4F7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BA59F7B2-71CA-3A0A-BD6A-579F3B81AB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57A6247B-A62D-5516-44B1-483E9A4B8E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0E9E451D-9BA6-F7D1-5D6A-6E355A7F1B3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0F8761A-B95A-D9D8-C5DF-A5F4E244E7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92962F5-E9F5-96E9-F924-A219AB1C60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8F81B66D-189B-69AB-DAC5-BEB791E8946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E36DB44-954F-1A97-BE89-7401A1193A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0EC4A49-9155-955B-A9D2-79722B78FA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A30FD576-D336-5B23-D653-E2203347648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786C424-E49A-C075-B26C-8B00DEC3ED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13CB45F-D8B2-9E84-413F-0560832AB8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5DA21405-968B-D17B-BACD-5323702FA2A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07ACFB03-7376-E40D-DEED-7BC7D783D8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E9BFA15-B7F3-1DFF-1987-FE4AD0DD61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BFC2A6EE-B941-A88C-A364-35D3294A81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F2A5F617-848E-102A-896A-9AFCBB92118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BD16B86-336B-B0AA-4C81-ABC7C182A6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AE07371-FDE6-483F-A4B8-FA660F751A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B71B1E16-A784-DCB9-ECC2-56219851DAC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9C80F20-8265-B95B-CCA4-5D835A8DE9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E973390-92F1-369B-F415-A67D79E035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DD3761A0-F152-4B30-9350-02D6F8DDE0B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28D3BD4-5A2F-9F60-DE14-B81AF3CDB5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C2B391F-9D3C-D5FC-1FC2-64C753A673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A1483B08-9C13-0F93-622D-3B6A8B38B51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80D29B1F-B7B1-E6E0-2C18-4BCC258038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2166314-CDA9-F730-D11F-257126DFE9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DA65990E-9DC6-A6FD-CE63-4EB8F4C93F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D51DC586-022A-7C20-D37D-396EF4C764F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4187207-DCD7-7C20-F10B-78460D4399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2BB1CDA-F405-A5C8-BDF6-AC750D895E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93C4EF74-6850-1DD2-4914-3577DC762D9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BCECFF3-BF0E-1C02-CA5C-B00EA7A1F6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81B23CD-8978-0332-E797-BDCA019599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DECF334A-8A35-9922-8C35-AE760E34CF5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E839220-4183-397F-992D-1FC0D30C1C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CB332CB-1692-A72D-FC4F-1AB83CEBD4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1F5EDED1-0E8A-EAD4-2CB5-0E2ED269A1F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36D41A3B-03D7-D05F-5D2C-C83807400C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C53F98B3-F284-1705-E4EA-5C087B5EB9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181797EC-70B0-A5F2-8AB2-87A9597FB1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3934F3B1-F6F4-2D28-9F0D-CEFD136C6CB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06580B4-AC6E-ADFB-2172-7561A3AEB4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B8B364B-1E2E-A0B9-C1D2-2425CB3C57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EB98FCF6-6C62-0EC8-C179-3028F278242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0001C35-14AE-74C0-3D94-CA111BD8A7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D897168-950C-4806-1B3F-159A91F0F4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008AB90E-B693-A991-7FB6-C5BA0F59A86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604E89E-4689-A7A6-B8B2-BC6EBC8955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4759901-7B32-5659-AA98-A683E7AD44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A7778C93-221A-FBAF-A0C5-975E090F0F9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3F5BE2FC-30B5-9A2C-432F-EBE4D56A25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53DB6D0-1F4A-E0D1-22DC-9E906738F0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57A34B0F-0FF4-361F-41E3-A6360CF7D9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630C6D25-51E9-CABC-F8E7-0AA7F45FA8A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0399BFA-C257-7BEE-2127-3F17A7F561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2DEC328-9588-220D-B56E-5217F704A7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0AA2954D-7E8A-A335-A671-C83799DA7B4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C4B0356-7C17-11DD-001B-D8F0E0FD64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E1F9B15-933A-D34C-C178-3F9571DABA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45239532-198C-C63E-2147-939534BA77E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2776562-8AA3-E291-4666-7B52F76AE4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064DCE8-BAFB-389B-EB07-95E1367DC9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31DD7C08-9195-C794-4C34-CCBA5CB139F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EA39E8F0-F4AC-B2E9-EF8E-EDC6A9F6F4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E435B8FA-C1BC-7DB1-FA88-A505948141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D1E293CC-3A2B-0711-ED11-6EB3E01120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3A3F7FE8-0A7D-C3A3-CFEA-7D81AA37BC2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2E75A5B-A653-4BF2-6FBD-CB77F5AF31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8068119-9AFD-AC60-5E3B-985EC1873D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48F14BF5-C3EB-E8F7-C24B-E7466060819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2C46849-292D-9FF7-B053-2EF88080B9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5CC021D-5F02-D868-3325-12C1137EE7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86786BA6-4C6C-9B26-0855-65A93B9EAC6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10B9DC9-3A04-CE86-15D5-1271B7F970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846D519-7341-542D-DCC8-FC66DE99C8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60B49F1A-D337-AFE2-E4A9-283DEC940F3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62EA5A99-687C-8389-49EE-B312F75F8E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65CDAF3-1D0F-6276-D5B4-203E99405D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B9B0A64A-9DD1-D91A-4ABB-A07C6CCF63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A1300886-05F1-9F9F-2929-3DEBEB3D179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BF4EE41-EDDB-BAF9-C230-E72CD6549A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0D4BE5E-0322-C666-1BC8-800CAD6899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C510B3BC-8447-5D15-1C33-7BDE61B614C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644DA55-FE51-CE44-C1F0-0C38D35E69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8E558D1-0175-249A-049B-2512E3DE66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EF0F33CA-FCCC-2817-0565-AD0BA670B79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6F960F60-58D7-49B0-C574-4BCA3DBE73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8A043FC-EDAE-C00E-F839-D1D4FC492D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191DA983-226C-E658-64C8-3D632BE336A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AE2FECB8-7933-24AC-487F-0D774C3174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F3B302F-BEB5-6704-27A5-15E8EB9362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2008-12-21T08:30:18Z</dcterms:created>
  <dcterms:modified xsi:type="dcterms:W3CDTF">2025-01-08T07:40:43Z</dcterms:modified>
</cp:coreProperties>
</file>