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0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92" autoAdjust="0"/>
  </p:normalViewPr>
  <p:slideViewPr>
    <p:cSldViewPr>
      <p:cViewPr varScale="1">
        <p:scale>
          <a:sx n="43" d="100"/>
          <a:sy n="43" d="100"/>
        </p:scale>
        <p:origin x="-55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20" d="100"/>
          <a:sy n="20" d="100"/>
        </p:scale>
        <p:origin x="-176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7FAC1-B184-4928-B32D-01E27D53F55E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49400D-9460-4BF0-8834-7A83679475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3464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49400D-9460-4BF0-8834-7A836794751C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7874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5359E-CA51-43D0-BEAE-18CAF33CDF79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751D-658E-4792-A2C3-7FA2AC05842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5759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1" name="camera.wav"/>
          </p:stSnd>
        </p:sndAc>
      </p:transition>
    </mc:Choice>
    <mc:Fallback>
      <p:transition spd="slow" advTm="8000">
        <p:sndAc>
          <p:stSnd>
            <p:snd r:embed="rId1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5359E-CA51-43D0-BEAE-18CAF33CDF79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751D-658E-4792-A2C3-7FA2AC05842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6890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1" name="camera.wav"/>
          </p:stSnd>
        </p:sndAc>
      </p:transition>
    </mc:Choice>
    <mc:Fallback>
      <p:transition spd="slow" advTm="8000">
        <p:sndAc>
          <p:stSnd>
            <p:snd r:embed="rId1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5359E-CA51-43D0-BEAE-18CAF33CDF79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751D-658E-4792-A2C3-7FA2AC05842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2909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1" name="camera.wav"/>
          </p:stSnd>
        </p:sndAc>
      </p:transition>
    </mc:Choice>
    <mc:Fallback>
      <p:transition spd="slow" advTm="8000">
        <p:sndAc>
          <p:stSnd>
            <p:snd r:embed="rId1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5359E-CA51-43D0-BEAE-18CAF33CDF79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751D-658E-4792-A2C3-7FA2AC05842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9176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1" name="camera.wav"/>
          </p:stSnd>
        </p:sndAc>
      </p:transition>
    </mc:Choice>
    <mc:Fallback>
      <p:transition spd="slow" advTm="8000">
        <p:sndAc>
          <p:stSnd>
            <p:snd r:embed="rId1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5359E-CA51-43D0-BEAE-18CAF33CDF79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751D-658E-4792-A2C3-7FA2AC05842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6587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1" name="camera.wav"/>
          </p:stSnd>
        </p:sndAc>
      </p:transition>
    </mc:Choice>
    <mc:Fallback>
      <p:transition spd="slow" advTm="8000">
        <p:sndAc>
          <p:stSnd>
            <p:snd r:embed="rId1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5359E-CA51-43D0-BEAE-18CAF33CDF79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751D-658E-4792-A2C3-7FA2AC05842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6179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1" name="camera.wav"/>
          </p:stSnd>
        </p:sndAc>
      </p:transition>
    </mc:Choice>
    <mc:Fallback>
      <p:transition spd="slow" advTm="8000">
        <p:sndAc>
          <p:stSnd>
            <p:snd r:embed="rId1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5359E-CA51-43D0-BEAE-18CAF33CDF79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751D-658E-4792-A2C3-7FA2AC05842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35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1" name="camera.wav"/>
          </p:stSnd>
        </p:sndAc>
      </p:transition>
    </mc:Choice>
    <mc:Fallback>
      <p:transition spd="slow" advTm="8000">
        <p:sndAc>
          <p:stSnd>
            <p:snd r:embed="rId1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5359E-CA51-43D0-BEAE-18CAF33CDF79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751D-658E-4792-A2C3-7FA2AC05842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5765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1" name="camera.wav"/>
          </p:stSnd>
        </p:sndAc>
      </p:transition>
    </mc:Choice>
    <mc:Fallback>
      <p:transition spd="slow" advTm="8000">
        <p:sndAc>
          <p:stSnd>
            <p:snd r:embed="rId1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5359E-CA51-43D0-BEAE-18CAF33CDF79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751D-658E-4792-A2C3-7FA2AC05842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7007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1" name="camera.wav"/>
          </p:stSnd>
        </p:sndAc>
      </p:transition>
    </mc:Choice>
    <mc:Fallback>
      <p:transition spd="slow" advTm="8000">
        <p:sndAc>
          <p:stSnd>
            <p:snd r:embed="rId1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5359E-CA51-43D0-BEAE-18CAF33CDF79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751D-658E-4792-A2C3-7FA2AC05842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6997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1" name="camera.wav"/>
          </p:stSnd>
        </p:sndAc>
      </p:transition>
    </mc:Choice>
    <mc:Fallback>
      <p:transition spd="slow" advTm="8000">
        <p:sndAc>
          <p:stSnd>
            <p:snd r:embed="rId1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5359E-CA51-43D0-BEAE-18CAF33CDF79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751D-658E-4792-A2C3-7FA2AC05842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8741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1" name="camera.wav"/>
          </p:stSnd>
        </p:sndAc>
      </p:transition>
    </mc:Choice>
    <mc:Fallback>
      <p:transition spd="slow" advTm="8000">
        <p:sndAc>
          <p:stSnd>
            <p:snd r:embed="rId1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5359E-CA51-43D0-BEAE-18CAF33CDF79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1751D-658E-4792-A2C3-7FA2AC05842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918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13" name="camera.wav"/>
          </p:stSnd>
        </p:sndAc>
      </p:transition>
    </mc:Choice>
    <mc:Fallback>
      <p:transition spd="slow" advTm="8000">
        <p:sndAc>
          <p:stSnd>
            <p:snd r:embed="rId13" name="camera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tm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Recorte de pantalla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804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3" name="camera.wav"/>
          </p:stSnd>
        </p:sndAc>
      </p:transition>
    </mc:Choice>
    <mc:Fallback>
      <p:transition spd="slow" advTm="8000"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-215509"/>
            <a:ext cx="9396536" cy="709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466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2" name="camera.wav"/>
          </p:stSnd>
        </p:sndAc>
      </p:transition>
    </mc:Choice>
    <mc:Fallback>
      <p:transition spd="slow" advTm="8000"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314"/>
            <a:ext cx="9081772" cy="690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386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2" name="camera.wav"/>
          </p:stSnd>
        </p:sndAc>
      </p:transition>
    </mc:Choice>
    <mc:Fallback>
      <p:transition spd="slow" advTm="8000"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429"/>
            <a:ext cx="9144000" cy="6966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237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2" name="camera.wav"/>
          </p:stSnd>
        </p:sndAc>
      </p:transition>
    </mc:Choice>
    <mc:Fallback>
      <p:transition spd="slow" advTm="8000"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528"/>
            <a:ext cx="9144000" cy="690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248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2" name="camera.wav"/>
          </p:stSnd>
        </p:sndAc>
      </p:transition>
    </mc:Choice>
    <mc:Fallback>
      <p:transition spd="slow" advTm="8000"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725" y="0"/>
            <a:ext cx="9155828" cy="696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282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2" name="camera.wav"/>
          </p:stSnd>
        </p:sndAc>
      </p:transition>
    </mc:Choice>
    <mc:Fallback>
      <p:transition spd="slow" advTm="8000"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1452"/>
            <a:ext cx="9143999" cy="6980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572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2" name="camera.wav"/>
          </p:stSnd>
        </p:sndAc>
      </p:transition>
    </mc:Choice>
    <mc:Fallback>
      <p:transition spd="slow" advTm="8000"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6871"/>
            <a:ext cx="9193696" cy="682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830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2" name="camera.wav"/>
          </p:stSnd>
        </p:sndAc>
      </p:transition>
    </mc:Choice>
    <mc:Fallback>
      <p:transition spd="slow" advTm="8000"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44054"/>
            <a:ext cx="9203831" cy="700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04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2" name="camera.wav"/>
          </p:stSnd>
        </p:sndAc>
      </p:transition>
    </mc:Choice>
    <mc:Fallback>
      <p:transition spd="slow" advTm="8000"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810" y="-13157"/>
            <a:ext cx="9179809" cy="6868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248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2" name="camera.wav"/>
          </p:stSnd>
        </p:sndAc>
      </p:transition>
    </mc:Choice>
    <mc:Fallback>
      <p:transition spd="slow" advTm="8000"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39"/>
            <a:ext cx="9324528" cy="692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974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2" name="camera.wav"/>
          </p:stSnd>
        </p:sndAc>
      </p:transition>
    </mc:Choice>
    <mc:Fallback>
      <p:transition spd="slow" advTm="8000"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880" y="0"/>
            <a:ext cx="9223880" cy="693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622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2" name="camera.wav"/>
          </p:stSnd>
        </p:sndAc>
      </p:transition>
    </mc:Choice>
    <mc:Fallback>
      <p:transition spd="slow" advTm="8000"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424"/>
            <a:ext cx="9396536" cy="705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331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2" name="camera.wav"/>
          </p:stSnd>
        </p:sndAc>
      </p:transition>
    </mc:Choice>
    <mc:Fallback>
      <p:transition spd="slow" advTm="8000"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048" y="0"/>
            <a:ext cx="9433048" cy="7029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685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2" name="camera.wav"/>
          </p:stSnd>
        </p:sndAc>
      </p:transition>
    </mc:Choice>
    <mc:Fallback>
      <p:transition spd="slow" advTm="8000"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808"/>
            <a:ext cx="9180025" cy="6831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670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2" name="camera.wav"/>
          </p:stSnd>
        </p:sndAc>
      </p:transition>
    </mc:Choice>
    <mc:Fallback>
      <p:transition spd="slow" advTm="8000"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1573"/>
            <a:ext cx="9143999" cy="7081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53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sndAc>
          <p:stSnd>
            <p:snd r:embed="rId2" name="camera.wav"/>
          </p:stSnd>
        </p:sndAc>
      </p:transition>
    </mc:Choice>
    <mc:Fallback>
      <p:transition spd="slow" advTm="8000"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1</Words>
  <Application>Microsoft Office PowerPoint</Application>
  <PresentationFormat>Presentación en pantalla (4:3)</PresentationFormat>
  <Paragraphs>1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cristomas</dc:creator>
  <cp:lastModifiedBy>cristomas</cp:lastModifiedBy>
  <cp:revision>4</cp:revision>
  <dcterms:created xsi:type="dcterms:W3CDTF">2011-03-17T13:23:22Z</dcterms:created>
  <dcterms:modified xsi:type="dcterms:W3CDTF">2011-03-17T13:41:55Z</dcterms:modified>
</cp:coreProperties>
</file>