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1D647B-6C49-4815-9D92-131EA85F268C}" type="datetimeFigureOut">
              <a:rPr lang="en-IN" smtClean="0"/>
              <a:t>03-10-2016</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78B5C6-CEBE-41B0-BD62-5BDD770433F6}" type="slidenum">
              <a:rPr lang="en-IN" smtClean="0"/>
              <a:t>‹#›</a:t>
            </a:fld>
            <a:endParaRPr lang="en-IN"/>
          </a:p>
        </p:txBody>
      </p:sp>
    </p:spTree>
    <p:extLst>
      <p:ext uri="{BB962C8B-B14F-4D97-AF65-F5344CB8AC3E}">
        <p14:creationId xmlns:p14="http://schemas.microsoft.com/office/powerpoint/2010/main" val="3920030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8A9F82F8-EDAD-4F1D-9BAF-3A404675E972}" type="datetimeFigureOut">
              <a:rPr lang="en-IN" smtClean="0"/>
              <a:t>03-10-2016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1075223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A9F82F8-EDAD-4F1D-9BAF-3A404675E972}" type="datetimeFigureOut">
              <a:rPr lang="en-IN" smtClean="0"/>
              <a:t>03-10-2016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1242516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A9F82F8-EDAD-4F1D-9BAF-3A404675E972}" type="datetimeFigureOut">
              <a:rPr lang="en-IN" smtClean="0"/>
              <a:t>03-10-2016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3637459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A9F82F8-EDAD-4F1D-9BAF-3A404675E972}" type="datetimeFigureOut">
              <a:rPr lang="en-IN" smtClean="0"/>
              <a:t>03-10-2016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242041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9F82F8-EDAD-4F1D-9BAF-3A404675E972}" type="datetimeFigureOut">
              <a:rPr lang="en-IN" smtClean="0"/>
              <a:t>03-10-2016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2706326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8A9F82F8-EDAD-4F1D-9BAF-3A404675E972}" type="datetimeFigureOut">
              <a:rPr lang="en-IN" smtClean="0"/>
              <a:t>03-10-2016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153505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8A9F82F8-EDAD-4F1D-9BAF-3A404675E972}" type="datetimeFigureOut">
              <a:rPr lang="en-IN" smtClean="0"/>
              <a:t>03-10-2016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3300176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8A9F82F8-EDAD-4F1D-9BAF-3A404675E972}" type="datetimeFigureOut">
              <a:rPr lang="en-IN" smtClean="0"/>
              <a:t>03-10-2016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289164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9F82F8-EDAD-4F1D-9BAF-3A404675E972}" type="datetimeFigureOut">
              <a:rPr lang="en-IN" smtClean="0"/>
              <a:t>03-10-2016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2170099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A9F82F8-EDAD-4F1D-9BAF-3A404675E972}" type="datetimeFigureOut">
              <a:rPr lang="en-IN" smtClean="0"/>
              <a:t>03-10-2016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3751486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A9F82F8-EDAD-4F1D-9BAF-3A404675E972}" type="datetimeFigureOut">
              <a:rPr lang="en-IN" smtClean="0"/>
              <a:t>03-10-2016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F1ECDA-91B2-4A59-A31B-3A06ADDD0134}" type="slidenum">
              <a:rPr lang="en-IN" smtClean="0"/>
              <a:t>‹#›</a:t>
            </a:fld>
            <a:endParaRPr lang="en-IN"/>
          </a:p>
        </p:txBody>
      </p:sp>
    </p:spTree>
    <p:extLst>
      <p:ext uri="{BB962C8B-B14F-4D97-AF65-F5344CB8AC3E}">
        <p14:creationId xmlns:p14="http://schemas.microsoft.com/office/powerpoint/2010/main" val="24502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9F82F8-EDAD-4F1D-9BAF-3A404675E972}" type="datetimeFigureOut">
              <a:rPr lang="en-IN" smtClean="0"/>
              <a:t>03-10-2016</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1ECDA-91B2-4A59-A31B-3A06ADDD0134}" type="slidenum">
              <a:rPr lang="en-IN" smtClean="0"/>
              <a:t>‹#›</a:t>
            </a:fld>
            <a:endParaRPr lang="en-IN"/>
          </a:p>
        </p:txBody>
      </p:sp>
    </p:spTree>
    <p:extLst>
      <p:ext uri="{BB962C8B-B14F-4D97-AF65-F5344CB8AC3E}">
        <p14:creationId xmlns:p14="http://schemas.microsoft.com/office/powerpoint/2010/main" val="1331788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rsrelocation.in/" TargetMode="External"/><Relationship Id="rId1" Type="http://schemas.openxmlformats.org/officeDocument/2006/relationships/slideLayout" Target="../slideLayouts/slideLayout1.xml"/><Relationship Id="rId5" Type="http://schemas.openxmlformats.org/officeDocument/2006/relationships/hyperlink" Target="http://www.webbharatnetwork.com/" TargetMode="Externa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rsrelocation.in/"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rsrelocation.in/"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rsrelocation.in/" TargetMode="Externa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jpeg"/><Relationship Id="rId2" Type="http://schemas.openxmlformats.org/officeDocument/2006/relationships/hyperlink" Target="http://srsrelocation.in/" TargetMode="Externa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0629" y="1122363"/>
            <a:ext cx="11939451" cy="706437"/>
          </a:xfrm>
          <a:solidFill>
            <a:srgbClr val="FF3300"/>
          </a:solidFill>
        </p:spPr>
        <p:style>
          <a:lnRef idx="0">
            <a:schemeClr val="accent2"/>
          </a:lnRef>
          <a:fillRef idx="3">
            <a:schemeClr val="accent2"/>
          </a:fillRef>
          <a:effectRef idx="3">
            <a:schemeClr val="accent2"/>
          </a:effectRef>
          <a:fontRef idx="minor">
            <a:schemeClr val="lt1"/>
          </a:fontRef>
        </p:style>
        <p:txBody>
          <a:bodyPr>
            <a:noAutofit/>
          </a:bodyPr>
          <a:lstStyle/>
          <a:p>
            <a:r>
              <a:rPr lang="en-US" sz="4400" b="1" dirty="0" smtClean="0">
                <a:effectLst>
                  <a:outerShdw blurRad="38100" dist="38100" dir="2700000" algn="tl">
                    <a:srgbClr val="000000">
                      <a:alpha val="43137"/>
                    </a:srgbClr>
                  </a:outerShdw>
                </a:effectLst>
              </a:rPr>
              <a:t>Best Packers and Movers in Chennai</a:t>
            </a:r>
            <a:endParaRPr lang="en-IN" sz="44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30629" y="1828800"/>
            <a:ext cx="5786845" cy="4532810"/>
          </a:xfrm>
        </p:spPr>
        <p:style>
          <a:lnRef idx="1">
            <a:schemeClr val="accent6"/>
          </a:lnRef>
          <a:fillRef idx="3">
            <a:schemeClr val="accent6"/>
          </a:fillRef>
          <a:effectRef idx="2">
            <a:schemeClr val="accent6"/>
          </a:effectRef>
          <a:fontRef idx="minor">
            <a:schemeClr val="lt1"/>
          </a:fontRef>
        </p:style>
        <p:txBody>
          <a:bodyPr>
            <a:normAutofit fontScale="92500"/>
          </a:bodyPr>
          <a:lstStyle/>
          <a:p>
            <a:r>
              <a:rPr lang="en-US" u="sng" dirty="0">
                <a:solidFill>
                  <a:srgbClr val="FF3300"/>
                </a:solidFill>
              </a:rPr>
              <a:t>Welcome to SRS Worldwide Packers &amp; Movers in Chennai</a:t>
            </a:r>
          </a:p>
          <a:p>
            <a:r>
              <a:rPr lang="en-US" b="1" dirty="0"/>
              <a:t>SRS worldwide relocation service</a:t>
            </a:r>
            <a:r>
              <a:rPr lang="en-US" dirty="0"/>
              <a:t> is the name of most trustworthy and reliable service of packing and moving service in India. With fully upgraded technique and latest technology it occupies a profound space in the world of packing and moving. Always sorting the rising concern of our client and fulfill their demands is our first motto. A promise without any discrimination and a secure source for the safety of your goods has made us the true client friendly firm. We offer an extensive service of domestic and international relocation services.</a:t>
            </a:r>
          </a:p>
          <a:p>
            <a:endParaRPr lang="en-IN" dirty="0"/>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4788" y="155393"/>
            <a:ext cx="5573849" cy="87489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3600" y="1828800"/>
            <a:ext cx="6126480" cy="4532810"/>
          </a:xfrm>
          <a:prstGeom prst="rect">
            <a:avLst/>
          </a:prstGeom>
        </p:spPr>
      </p:pic>
      <p:sp>
        <p:nvSpPr>
          <p:cNvPr id="7" name="Footer Placeholder 6"/>
          <p:cNvSpPr>
            <a:spLocks noGrp="1"/>
          </p:cNvSpPr>
          <p:nvPr>
            <p:ph type="ftr" sz="quarter" idx="11"/>
          </p:nvPr>
        </p:nvSpPr>
        <p:spPr>
          <a:xfrm>
            <a:off x="5930537" y="6361610"/>
            <a:ext cx="6139544" cy="496389"/>
          </a:xfrm>
        </p:spPr>
        <p:txBody>
          <a:bodyPr/>
          <a:lstStyle/>
          <a:p>
            <a:endParaRPr lang="en-US" sz="1600" b="1" dirty="0" smtClean="0">
              <a:solidFill>
                <a:srgbClr val="0070C0"/>
              </a:solidFill>
            </a:endParaRPr>
          </a:p>
          <a:p>
            <a:r>
              <a:rPr lang="en-US" sz="1600" b="1" dirty="0" smtClean="0">
                <a:solidFill>
                  <a:srgbClr val="0070C0"/>
                </a:solidFill>
              </a:rPr>
              <a:t>Presentation </a:t>
            </a:r>
            <a:r>
              <a:rPr lang="en-US" sz="1600" b="1" dirty="0">
                <a:solidFill>
                  <a:srgbClr val="0070C0"/>
                </a:solidFill>
              </a:rPr>
              <a:t>by </a:t>
            </a:r>
            <a:r>
              <a:rPr lang="en-US" sz="1600" b="1" dirty="0" err="1">
                <a:solidFill>
                  <a:srgbClr val="0070C0"/>
                </a:solidFill>
                <a:hlinkClick r:id="rId5"/>
              </a:rPr>
              <a:t>webbharat</a:t>
            </a:r>
            <a:r>
              <a:rPr lang="en-US" sz="1600" b="1" dirty="0">
                <a:solidFill>
                  <a:srgbClr val="0070C0"/>
                </a:solidFill>
              </a:rPr>
              <a:t> network , best digital marketing company</a:t>
            </a:r>
            <a:endParaRPr lang="en-IN" sz="1600" b="1" dirty="0">
              <a:solidFill>
                <a:srgbClr val="0070C0"/>
              </a:solidFill>
            </a:endParaRPr>
          </a:p>
          <a:p>
            <a:endParaRPr lang="en-IN" sz="1600" b="1" dirty="0">
              <a:solidFill>
                <a:srgbClr val="0070C0"/>
              </a:solidFill>
            </a:endParaRPr>
          </a:p>
        </p:txBody>
      </p:sp>
    </p:spTree>
    <p:extLst>
      <p:ext uri="{BB962C8B-B14F-4D97-AF65-F5344CB8AC3E}">
        <p14:creationId xmlns:p14="http://schemas.microsoft.com/office/powerpoint/2010/main" val="2638355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01245" y="1690688"/>
            <a:ext cx="5355770" cy="4801551"/>
          </a:xfrm>
          <a:solidFill>
            <a:srgbClr val="92D050"/>
          </a:solidFill>
        </p:spPr>
        <p:txBody>
          <a:bodyPr>
            <a:normAutofit fontScale="77500" lnSpcReduction="20000"/>
          </a:bodyPr>
          <a:lstStyle/>
          <a:p>
            <a:pPr marL="0" indent="0" algn="ctr">
              <a:buNone/>
            </a:pPr>
            <a:r>
              <a:rPr lang="en-IN" u="sng" dirty="0">
                <a:solidFill>
                  <a:srgbClr val="FF0000"/>
                </a:solidFill>
              </a:rPr>
              <a:t>Packers and </a:t>
            </a:r>
            <a:r>
              <a:rPr lang="en-IN" u="sng" dirty="0" smtClean="0">
                <a:solidFill>
                  <a:srgbClr val="FF0000"/>
                </a:solidFill>
              </a:rPr>
              <a:t>Movers</a:t>
            </a:r>
          </a:p>
          <a:p>
            <a:pPr marL="0" indent="0" algn="ctr">
              <a:buNone/>
            </a:pPr>
            <a:r>
              <a:rPr lang="en-US" dirty="0">
                <a:solidFill>
                  <a:schemeClr val="bg1"/>
                </a:solidFill>
              </a:rPr>
              <a:t>SRS worldwide relocation service- as a </a:t>
            </a:r>
            <a:r>
              <a:rPr lang="en-US" b="1" dirty="0">
                <a:solidFill>
                  <a:schemeClr val="bg1"/>
                </a:solidFill>
              </a:rPr>
              <a:t>packers and movers</a:t>
            </a:r>
            <a:r>
              <a:rPr lang="en-US" dirty="0">
                <a:solidFill>
                  <a:schemeClr val="bg1"/>
                </a:solidFill>
              </a:rPr>
              <a:t> institution, it is very competitive to survive in the race if you do not provide the actual requirement for their concern. These concerns about the client have made us the reputable and authenticated packers and movers in India. With every step throughout the journey from </a:t>
            </a:r>
            <a:r>
              <a:rPr lang="en-US" b="1" dirty="0">
                <a:solidFill>
                  <a:schemeClr val="bg1"/>
                </a:solidFill>
              </a:rPr>
              <a:t>best packers and movers in Chennai</a:t>
            </a:r>
            <a:r>
              <a:rPr lang="en-US" dirty="0">
                <a:solidFill>
                  <a:schemeClr val="bg1"/>
                </a:solidFill>
              </a:rPr>
              <a:t> to the accredited relocation service of India, we improved our service with each step. By serving potentially to our clients they made us the reputable service provider. We have grown a faith in them with excellent service and well managed system.</a:t>
            </a:r>
            <a:r>
              <a:rPr lang="en-US" dirty="0"/>
              <a:t> </a:t>
            </a:r>
            <a:r>
              <a:rPr lang="en-US" dirty="0">
                <a:solidFill>
                  <a:schemeClr val="bg1"/>
                </a:solidFill>
              </a:rPr>
              <a:t>These are the best thing about us.</a:t>
            </a:r>
            <a:endParaRPr lang="en-IN" b="1" u="sng" dirty="0" smtClean="0">
              <a:solidFill>
                <a:schemeClr val="bg1"/>
              </a:solidFill>
            </a:endParaRPr>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4788" y="155393"/>
            <a:ext cx="5573849" cy="874895"/>
          </a:xfrm>
          <a:prstGeom prst="rect">
            <a:avLst/>
          </a:prstGeom>
        </p:spPr>
      </p:pic>
      <p:sp>
        <p:nvSpPr>
          <p:cNvPr id="5" name="Title 1"/>
          <p:cNvSpPr>
            <a:spLocks noGrp="1"/>
          </p:cNvSpPr>
          <p:nvPr>
            <p:ph type="title"/>
          </p:nvPr>
        </p:nvSpPr>
        <p:spPr>
          <a:xfrm>
            <a:off x="195943" y="1030288"/>
            <a:ext cx="11861073" cy="660400"/>
          </a:xfrm>
          <a:solidFill>
            <a:srgbClr val="FF3300"/>
          </a:solidFill>
        </p:spPr>
        <p:style>
          <a:lnRef idx="0">
            <a:schemeClr val="accent2"/>
          </a:lnRef>
          <a:fillRef idx="3">
            <a:schemeClr val="accent2"/>
          </a:fillRef>
          <a:effectRef idx="3">
            <a:schemeClr val="accent2"/>
          </a:effectRef>
          <a:fontRef idx="minor">
            <a:schemeClr val="lt1"/>
          </a:fontRef>
        </p:style>
        <p:txBody>
          <a:bodyPr>
            <a:noAutofit/>
          </a:bodyPr>
          <a:lstStyle/>
          <a:p>
            <a:r>
              <a:rPr lang="en-IN" b="1" dirty="0">
                <a:effectLst>
                  <a:outerShdw blurRad="38100" dist="38100" dir="2700000" algn="tl">
                    <a:srgbClr val="000000">
                      <a:alpha val="43137"/>
                    </a:srgbClr>
                  </a:outerShdw>
                </a:effectLst>
              </a:rPr>
              <a:t/>
            </a:r>
            <a:br>
              <a:rPr lang="en-IN" b="1" dirty="0">
                <a:effectLst>
                  <a:outerShdw blurRad="38100" dist="38100" dir="2700000" algn="tl">
                    <a:srgbClr val="000000">
                      <a:alpha val="43137"/>
                    </a:srgbClr>
                  </a:outerShdw>
                </a:effectLst>
              </a:rPr>
            </a:br>
            <a:r>
              <a:rPr lang="en-IN" b="1" dirty="0" smtClean="0">
                <a:effectLst>
                  <a:outerShdw blurRad="38100" dist="38100" dir="2700000" algn="tl">
                    <a:srgbClr val="000000">
                      <a:alpha val="43137"/>
                    </a:srgbClr>
                  </a:outerShdw>
                </a:effectLst>
              </a:rPr>
              <a:t>                                 About Us</a:t>
            </a:r>
            <a:br>
              <a:rPr lang="en-IN" b="1" dirty="0" smtClean="0">
                <a:effectLst>
                  <a:outerShdw blurRad="38100" dist="38100" dir="2700000" algn="tl">
                    <a:srgbClr val="000000">
                      <a:alpha val="43137"/>
                    </a:srgbClr>
                  </a:outerShdw>
                </a:effectLst>
              </a:rPr>
            </a:br>
            <a:endParaRPr lang="en-IN" sz="4400" dirty="0">
              <a:effectLst>
                <a:outerShdw blurRad="38100" dist="38100" dir="2700000" algn="tl">
                  <a:srgbClr val="000000">
                    <a:alpha val="43137"/>
                  </a:srgbClr>
                </a:outerShdw>
              </a:effectLst>
            </a:endParaRPr>
          </a:p>
        </p:txBody>
      </p:sp>
      <p:pic>
        <p:nvPicPr>
          <p:cNvPr id="8" name="Picture 2" descr="http://srsrelocation.in/wp-content/uploads/2016/07/srs-2-1024x57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714" y="1690688"/>
            <a:ext cx="6505302" cy="4801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216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755" y="1030288"/>
            <a:ext cx="11874136" cy="660400"/>
          </a:xfrm>
          <a:solidFill>
            <a:srgbClr val="FF0000"/>
          </a:solidFill>
        </p:spPr>
        <p:txBody>
          <a:bodyPr>
            <a:normAutofit fontScale="90000"/>
          </a:bodyPr>
          <a:lstStyle/>
          <a:p>
            <a:r>
              <a:rPr lang="en-IN" b="1" dirty="0" smtClean="0">
                <a:solidFill>
                  <a:schemeClr val="bg1"/>
                </a:solidFill>
                <a:effectLst>
                  <a:outerShdw blurRad="38100" dist="38100" dir="2700000" algn="tl">
                    <a:srgbClr val="000000">
                      <a:alpha val="43137"/>
                    </a:srgbClr>
                  </a:outerShdw>
                </a:effectLst>
                <a:latin typeface="+mn-lt"/>
              </a:rPr>
              <a:t/>
            </a:r>
            <a:br>
              <a:rPr lang="en-IN" b="1" dirty="0" smtClean="0">
                <a:solidFill>
                  <a:schemeClr val="bg1"/>
                </a:solidFill>
                <a:effectLst>
                  <a:outerShdw blurRad="38100" dist="38100" dir="2700000" algn="tl">
                    <a:srgbClr val="000000">
                      <a:alpha val="43137"/>
                    </a:srgbClr>
                  </a:outerShdw>
                </a:effectLst>
                <a:latin typeface="+mn-lt"/>
              </a:rPr>
            </a:br>
            <a:r>
              <a:rPr lang="en-IN" b="1" dirty="0" smtClean="0">
                <a:solidFill>
                  <a:schemeClr val="bg1"/>
                </a:solidFill>
                <a:effectLst>
                  <a:outerShdw blurRad="38100" dist="38100" dir="2700000" algn="tl">
                    <a:srgbClr val="000000">
                      <a:alpha val="43137"/>
                    </a:srgbClr>
                  </a:outerShdw>
                </a:effectLst>
                <a:latin typeface="+mn-lt"/>
              </a:rPr>
              <a:t>                                            Services</a:t>
            </a:r>
            <a:r>
              <a:rPr lang="en-IN" b="1" dirty="0">
                <a:solidFill>
                  <a:schemeClr val="bg1"/>
                </a:solidFill>
                <a:effectLst>
                  <a:outerShdw blurRad="38100" dist="38100" dir="2700000" algn="tl">
                    <a:srgbClr val="000000">
                      <a:alpha val="43137"/>
                    </a:srgbClr>
                  </a:outerShdw>
                </a:effectLst>
                <a:latin typeface="+mn-lt"/>
              </a:rPr>
              <a:t/>
            </a:r>
            <a:br>
              <a:rPr lang="en-IN" b="1" dirty="0">
                <a:solidFill>
                  <a:schemeClr val="bg1"/>
                </a:solidFill>
                <a:effectLst>
                  <a:outerShdw blurRad="38100" dist="38100" dir="2700000" algn="tl">
                    <a:srgbClr val="000000">
                      <a:alpha val="43137"/>
                    </a:srgbClr>
                  </a:outerShdw>
                </a:effectLst>
                <a:latin typeface="+mn-lt"/>
              </a:rPr>
            </a:br>
            <a:endParaRPr lang="en-IN" b="1" dirty="0">
              <a:solidFill>
                <a:schemeClr val="bg1"/>
              </a:solidFill>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156756" y="1690689"/>
            <a:ext cx="5290456" cy="2424111"/>
          </a:xfrm>
        </p:spPr>
        <p:style>
          <a:lnRef idx="1">
            <a:schemeClr val="accent6"/>
          </a:lnRef>
          <a:fillRef idx="3">
            <a:schemeClr val="accent6"/>
          </a:fillRef>
          <a:effectRef idx="2">
            <a:schemeClr val="accent6"/>
          </a:effectRef>
          <a:fontRef idx="minor">
            <a:schemeClr val="lt1"/>
          </a:fontRef>
        </p:style>
        <p:txBody>
          <a:bodyPr>
            <a:noAutofit/>
          </a:bodyPr>
          <a:lstStyle/>
          <a:p>
            <a:pPr marL="0" indent="0" algn="ctr">
              <a:buNone/>
            </a:pPr>
            <a:r>
              <a:rPr lang="en-IN" sz="1800" u="sng" dirty="0">
                <a:solidFill>
                  <a:srgbClr val="FF0000"/>
                </a:solidFill>
              </a:rPr>
              <a:t>Packing &amp; Moving </a:t>
            </a:r>
            <a:r>
              <a:rPr lang="en-IN" sz="1800" u="sng" dirty="0" smtClean="0">
                <a:solidFill>
                  <a:srgbClr val="FF0000"/>
                </a:solidFill>
              </a:rPr>
              <a:t>Services</a:t>
            </a:r>
          </a:p>
          <a:p>
            <a:pPr marL="0" indent="0" algn="ctr">
              <a:buNone/>
            </a:pPr>
            <a:r>
              <a:rPr lang="en-US" sz="1800" dirty="0"/>
              <a:t>Packers and Movers Chennai (SRS Worldwide Packers &amp; Movers) offers best packaging &amp; movement services to our customers as per their demand and expectations. For safe transit of delicate and brittle belongings, sound and firm packaging materials are essential to ensure their suitable packaging. This protect these goods from any type of damage.</a:t>
            </a:r>
            <a:endParaRPr lang="en-IN" sz="1800" dirty="0" smtClean="0">
              <a:solidFill>
                <a:srgbClr val="FF0000"/>
              </a:solidFill>
            </a:endParaRPr>
          </a:p>
          <a:p>
            <a:pPr marL="0" indent="0" algn="ctr">
              <a:buNone/>
            </a:pPr>
            <a:endParaRPr lang="en-IN" sz="1800" dirty="0" smtClean="0">
              <a:solidFill>
                <a:srgbClr val="FF0000"/>
              </a:solidFill>
            </a:endParaRPr>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4788" y="155393"/>
            <a:ext cx="5573849" cy="874895"/>
          </a:xfrm>
          <a:prstGeom prst="rect">
            <a:avLst/>
          </a:prstGeom>
        </p:spPr>
      </p:pic>
      <p:pic>
        <p:nvPicPr>
          <p:cNvPr id="2050" name="Picture 2" descr="packing-and-moving-servic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7212" y="1690688"/>
            <a:ext cx="2381250" cy="243190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ouse-hold-relocation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755" y="4114799"/>
            <a:ext cx="2381250" cy="233825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10800000" flipH="1" flipV="1">
            <a:off x="2538005" y="4126234"/>
            <a:ext cx="5299709" cy="232317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en-IN" sz="2000" u="sng" dirty="0" smtClean="0">
                <a:solidFill>
                  <a:srgbClr val="FF0000"/>
                </a:solidFill>
                <a:latin typeface="Roboto"/>
              </a:rPr>
              <a:t>Household </a:t>
            </a:r>
            <a:r>
              <a:rPr lang="en-IN" sz="2000" u="sng" dirty="0">
                <a:solidFill>
                  <a:srgbClr val="FF0000"/>
                </a:solidFill>
                <a:latin typeface="Roboto"/>
              </a:rPr>
              <a:t>Goods Relocation </a:t>
            </a:r>
            <a:r>
              <a:rPr lang="en-IN" sz="2000" u="sng" dirty="0" smtClean="0">
                <a:solidFill>
                  <a:srgbClr val="FF0000"/>
                </a:solidFill>
                <a:latin typeface="Roboto"/>
              </a:rPr>
              <a:t>Service</a:t>
            </a:r>
          </a:p>
          <a:p>
            <a:r>
              <a:rPr lang="en-US" sz="2000" dirty="0"/>
              <a:t>House-hold goods shifting service of </a:t>
            </a:r>
            <a:r>
              <a:rPr lang="en-US" sz="2000" dirty="0" smtClean="0"/>
              <a:t>SRS </a:t>
            </a:r>
            <a:r>
              <a:rPr lang="en-US" sz="2000" dirty="0"/>
              <a:t>Packers &amp; </a:t>
            </a:r>
            <a:r>
              <a:rPr lang="en-US" sz="2000" dirty="0" smtClean="0"/>
              <a:t>Movers is </a:t>
            </a:r>
            <a:r>
              <a:rPr lang="en-US" sz="2000" dirty="0"/>
              <a:t>rendered using trucks and various other types of loading, unloading, transit </a:t>
            </a:r>
            <a:r>
              <a:rPr lang="en-US" sz="2000" dirty="0" smtClean="0"/>
              <a:t>insurance and </a:t>
            </a:r>
            <a:r>
              <a:rPr lang="en-US" sz="2000" dirty="0"/>
              <a:t>packing services. </a:t>
            </a:r>
            <a:r>
              <a:rPr lang="en-US" sz="2000" dirty="0" smtClean="0"/>
              <a:t>SRS Packers </a:t>
            </a:r>
            <a:r>
              <a:rPr lang="en-US" sz="2000" dirty="0"/>
              <a:t>and Movers </a:t>
            </a:r>
            <a:r>
              <a:rPr lang="en-US" sz="2000" dirty="0" smtClean="0"/>
              <a:t>assure </a:t>
            </a:r>
            <a:r>
              <a:rPr lang="en-US" sz="2000" dirty="0"/>
              <a:t>integrated </a:t>
            </a:r>
            <a:r>
              <a:rPr lang="en-US" sz="2000" dirty="0" smtClean="0"/>
              <a:t>range </a:t>
            </a:r>
            <a:r>
              <a:rPr lang="en-US" sz="2000" dirty="0"/>
              <a:t>of safe &amp; secure delivery and relocating of the client’s goods</a:t>
            </a:r>
            <a:r>
              <a:rPr lang="en-US" sz="2000" dirty="0" smtClean="0"/>
              <a:t>. </a:t>
            </a:r>
          </a:p>
        </p:txBody>
      </p:sp>
      <p:sp>
        <p:nvSpPr>
          <p:cNvPr id="7" name="Rectangle 6"/>
          <p:cNvSpPr/>
          <p:nvPr/>
        </p:nvSpPr>
        <p:spPr>
          <a:xfrm>
            <a:off x="7828462" y="1690687"/>
            <a:ext cx="4202428" cy="2585323"/>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en-IN" u="sng" dirty="0">
                <a:solidFill>
                  <a:srgbClr val="FF0000"/>
                </a:solidFill>
                <a:latin typeface="Roboto"/>
              </a:rPr>
              <a:t>Commercial Relocation </a:t>
            </a:r>
            <a:r>
              <a:rPr lang="en-IN" u="sng" dirty="0" smtClean="0">
                <a:solidFill>
                  <a:srgbClr val="FF0000"/>
                </a:solidFill>
                <a:latin typeface="Roboto"/>
              </a:rPr>
              <a:t>Service</a:t>
            </a:r>
          </a:p>
          <a:p>
            <a:r>
              <a:rPr lang="en-US" dirty="0" smtClean="0"/>
              <a:t>SRS Packers </a:t>
            </a:r>
            <a:r>
              <a:rPr lang="en-US" dirty="0"/>
              <a:t>and Movers Chennai </a:t>
            </a:r>
            <a:r>
              <a:rPr lang="en-US" dirty="0" smtClean="0"/>
              <a:t>offers </a:t>
            </a:r>
            <a:r>
              <a:rPr lang="en-US" dirty="0"/>
              <a:t>a comprehensive range of shifting services which are at par with the international standards. Our strong assistances of machines and other infrastructure facilities enable us to meet the exact requirements of our clients regarding a wide range of movement services. </a:t>
            </a:r>
            <a:endParaRPr lang="en-IN" b="1" i="0" dirty="0">
              <a:solidFill>
                <a:srgbClr val="484F5E"/>
              </a:solidFill>
              <a:effectLst/>
              <a:latin typeface="Roboto"/>
            </a:endParaRPr>
          </a:p>
        </p:txBody>
      </p:sp>
      <p:pic>
        <p:nvPicPr>
          <p:cNvPr id="2054" name="Picture 6" descr="corporate-relocati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8462" y="4276010"/>
            <a:ext cx="4202428" cy="2173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1564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8681" y="1030288"/>
            <a:ext cx="9551399" cy="1582283"/>
          </a:xfrm>
        </p:spPr>
        <p:style>
          <a:lnRef idx="1">
            <a:schemeClr val="accent6"/>
          </a:lnRef>
          <a:fillRef idx="3">
            <a:schemeClr val="accent6"/>
          </a:fillRef>
          <a:effectRef idx="2">
            <a:schemeClr val="accent6"/>
          </a:effectRef>
          <a:fontRef idx="minor">
            <a:schemeClr val="lt1"/>
          </a:fontRef>
        </p:style>
        <p:txBody>
          <a:bodyPr>
            <a:noAutofit/>
          </a:bodyPr>
          <a:lstStyle/>
          <a:p>
            <a:r>
              <a:rPr lang="en-IN" sz="2000" b="1" u="sng" dirty="0">
                <a:solidFill>
                  <a:srgbClr val="FF0000"/>
                </a:solidFill>
              </a:rPr>
              <a:t>Car Transportation Services</a:t>
            </a:r>
            <a:br>
              <a:rPr lang="en-IN" sz="2000" b="1" u="sng" dirty="0">
                <a:solidFill>
                  <a:srgbClr val="FF0000"/>
                </a:solidFill>
              </a:rPr>
            </a:br>
            <a:r>
              <a:rPr lang="en-US" sz="2000" dirty="0"/>
              <a:t>SRS Worldwide Packers &amp; Movers – Chennai offers safe and expedited delivery of cars to any desired destination within India. Special car containers are used for transport of the vehicle. The complete task is performed by specially trained crew, who are experts in handling every type of consignments. An escort accompanies your vehicle during the move to ensure safety throughout the move.</a:t>
            </a:r>
            <a:endParaRPr lang="en-IN" sz="2000" u="sng" dirty="0">
              <a:solidFill>
                <a:srgbClr val="FF0000"/>
              </a:solidFill>
            </a:endParaRPr>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4788" y="155393"/>
            <a:ext cx="5573849" cy="874895"/>
          </a:xfrm>
          <a:prstGeom prst="rect">
            <a:avLst/>
          </a:prstGeom>
        </p:spPr>
      </p:pic>
      <p:pic>
        <p:nvPicPr>
          <p:cNvPr id="3074" name="Picture 2" descr="car-transportation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431" y="1030288"/>
            <a:ext cx="2381250" cy="16002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37431" y="2592387"/>
            <a:ext cx="8902066" cy="2031325"/>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en-IN" u="sng" dirty="0">
                <a:solidFill>
                  <a:srgbClr val="FF0000"/>
                </a:solidFill>
                <a:latin typeface="Roboto"/>
              </a:rPr>
              <a:t>Loading &amp; Unloading </a:t>
            </a:r>
            <a:r>
              <a:rPr lang="en-IN" u="sng" dirty="0" smtClean="0">
                <a:solidFill>
                  <a:srgbClr val="FF0000"/>
                </a:solidFill>
                <a:latin typeface="Roboto"/>
              </a:rPr>
              <a:t>Services</a:t>
            </a:r>
          </a:p>
          <a:p>
            <a:r>
              <a:rPr lang="en-US" dirty="0"/>
              <a:t>Packers and Movers Chennai (SRS Worldwide Packers &amp; Movers) is engaged in offering an exclusive range of Loading and Unloading services in effective manner. These services are offered in a reliable, durable, cost effective and timely manner. SRS Worldwide Packers &amp; Movers – Chennai offers these services at affordable prices as per the requirements of the clients. These services have a great demand in the market and are easily available in the market.</a:t>
            </a:r>
            <a:endParaRPr lang="en-IN" b="1" i="0" dirty="0">
              <a:solidFill>
                <a:srgbClr val="484F5E"/>
              </a:solidFill>
              <a:effectLst/>
              <a:latin typeface="Roboto"/>
            </a:endParaRPr>
          </a:p>
        </p:txBody>
      </p:sp>
      <p:pic>
        <p:nvPicPr>
          <p:cNvPr id="3076" name="Picture 4" descr="loading-and-unloading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39497" y="2630488"/>
            <a:ext cx="3030583" cy="199322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warehouse (1)"/>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137431" y="4623712"/>
            <a:ext cx="3052690" cy="205140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190121" y="4641628"/>
            <a:ext cx="8879959" cy="2031325"/>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en-IN" u="sng" dirty="0">
                <a:solidFill>
                  <a:srgbClr val="FF0000"/>
                </a:solidFill>
                <a:latin typeface="Roboto"/>
              </a:rPr>
              <a:t>Warehousing </a:t>
            </a:r>
            <a:r>
              <a:rPr lang="en-IN" u="sng" dirty="0" smtClean="0">
                <a:solidFill>
                  <a:srgbClr val="FF0000"/>
                </a:solidFill>
                <a:latin typeface="Roboto"/>
              </a:rPr>
              <a:t>Services</a:t>
            </a:r>
          </a:p>
          <a:p>
            <a:r>
              <a:rPr lang="en-US" dirty="0"/>
              <a:t>With rich and wide industrial experience and knowledge of our trained professionals SRS Worldwide Packers &amp; Movers – Chennai is able to offer an extensive range of Warehousing Services. These are most important services for any logistic or packing and moving service providing company, hence extra attention is given for them. Packers and Movers Chennai (SRS Worldwide Packers &amp; Movers) ensure that the Shipments we store in our warehouses- are stored with utmost care &amp; precision, safely delivered to destination</a:t>
            </a:r>
            <a:r>
              <a:rPr lang="en-US" dirty="0" smtClean="0"/>
              <a:t>.</a:t>
            </a:r>
            <a:endParaRPr lang="en-US" dirty="0"/>
          </a:p>
        </p:txBody>
      </p:sp>
    </p:spTree>
    <p:extLst>
      <p:ext uri="{BB962C8B-B14F-4D97-AF65-F5344CB8AC3E}">
        <p14:creationId xmlns:p14="http://schemas.microsoft.com/office/powerpoint/2010/main" val="3326232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030287"/>
            <a:ext cx="5212080" cy="3711530"/>
          </a:xfrm>
        </p:spPr>
        <p:style>
          <a:lnRef idx="1">
            <a:schemeClr val="accent6"/>
          </a:lnRef>
          <a:fillRef idx="3">
            <a:schemeClr val="accent6"/>
          </a:fillRef>
          <a:effectRef idx="2">
            <a:schemeClr val="accent6"/>
          </a:effectRef>
          <a:fontRef idx="minor">
            <a:schemeClr val="lt1"/>
          </a:fontRef>
        </p:style>
        <p:txBody>
          <a:bodyPr>
            <a:noAutofit/>
          </a:bodyPr>
          <a:lstStyle/>
          <a:p>
            <a:pPr algn="ctr"/>
            <a:r>
              <a:rPr lang="en-US" sz="2000" u="sng" dirty="0">
                <a:solidFill>
                  <a:srgbClr val="FF0000"/>
                </a:solidFill>
              </a:rPr>
              <a:t>Door to Door Moving </a:t>
            </a:r>
            <a:r>
              <a:rPr lang="en-US" sz="2000" u="sng" dirty="0" smtClean="0">
                <a:solidFill>
                  <a:srgbClr val="FF0000"/>
                </a:solidFill>
              </a:rPr>
              <a:t>Service</a:t>
            </a:r>
            <a:br>
              <a:rPr lang="en-US" sz="2000" u="sng" dirty="0" smtClean="0">
                <a:solidFill>
                  <a:srgbClr val="FF0000"/>
                </a:solidFill>
              </a:rPr>
            </a:br>
            <a:r>
              <a:rPr lang="en-US" sz="2000" dirty="0"/>
              <a:t>It is ensured that door to door movement and sending of goods takes place under the supervision of our experienced staffs. SRS Worldwide Packers &amp; Movers – Chennai has a team of adroit and skilled laborers who are engaged in executing the door to door moving of goods with utmost care and in accordance with the requirements of the customers. The comprehensive scope of our well spread network enables in accomplishing the standardized industry specific services</a:t>
            </a:r>
            <a:r>
              <a:rPr lang="en-US" sz="2000" dirty="0" smtClean="0"/>
              <a:t>.</a:t>
            </a:r>
            <a:endParaRPr lang="en-IN" sz="2000" u="sng" dirty="0">
              <a:solidFill>
                <a:srgbClr val="FF0000"/>
              </a:solidFill>
            </a:endParaRPr>
          </a:p>
        </p:txBody>
      </p:sp>
      <p:sp>
        <p:nvSpPr>
          <p:cNvPr id="3" name="Content Placeholder 2"/>
          <p:cNvSpPr>
            <a:spLocks noGrp="1"/>
          </p:cNvSpPr>
          <p:nvPr>
            <p:ph idx="1"/>
          </p:nvPr>
        </p:nvSpPr>
        <p:spPr>
          <a:xfrm>
            <a:off x="5394959" y="2756263"/>
            <a:ext cx="6622869" cy="3732424"/>
          </a:xfrm>
        </p:spPr>
        <p:style>
          <a:lnRef idx="1">
            <a:schemeClr val="accent6"/>
          </a:lnRef>
          <a:fillRef idx="3">
            <a:schemeClr val="accent6"/>
          </a:fillRef>
          <a:effectRef idx="2">
            <a:schemeClr val="accent6"/>
          </a:effectRef>
          <a:fontRef idx="minor">
            <a:schemeClr val="lt1"/>
          </a:fontRef>
        </p:style>
        <p:txBody>
          <a:bodyPr>
            <a:normAutofit/>
          </a:bodyPr>
          <a:lstStyle/>
          <a:p>
            <a:pPr marL="0" indent="0" algn="ctr">
              <a:buNone/>
            </a:pPr>
            <a:r>
              <a:rPr lang="en-IN" sz="2000" u="sng" dirty="0">
                <a:solidFill>
                  <a:srgbClr val="FF0000"/>
                </a:solidFill>
              </a:rPr>
              <a:t>Insurance </a:t>
            </a:r>
            <a:r>
              <a:rPr lang="en-IN" sz="2000" u="sng" dirty="0" smtClean="0">
                <a:solidFill>
                  <a:srgbClr val="FF0000"/>
                </a:solidFill>
              </a:rPr>
              <a:t>Services</a:t>
            </a:r>
          </a:p>
          <a:p>
            <a:pPr marL="0" indent="0" algn="ctr">
              <a:buNone/>
            </a:pPr>
            <a:r>
              <a:rPr lang="en-US" sz="2000" dirty="0"/>
              <a:t>Being a one-stop-solution for all your moving requirements, Packers and Movers Chennai (SRS Worldwide Packers &amp; Movers) also offer insurance services for our esteemed clients. Our expert legal team assists with all the documentation formalities and make the cumbersome process an easy task. SRS Worldwide Packers &amp; Movers – Chennai have alliance some of the most trusted service providers of the country, who are always ready to serve our clients the </a:t>
            </a:r>
            <a:r>
              <a:rPr lang="en-US" sz="2000" dirty="0" smtClean="0"/>
              <a:t>best</a:t>
            </a:r>
            <a:endParaRPr lang="en-IN" sz="2000" u="sng" dirty="0" smtClean="0">
              <a:solidFill>
                <a:srgbClr val="FF0000"/>
              </a:solidFill>
            </a:endParaRPr>
          </a:p>
          <a:p>
            <a:pPr marL="0" indent="0" algn="ctr">
              <a:buNone/>
            </a:pPr>
            <a:endParaRPr lang="en-IN" sz="2000" u="sng" dirty="0">
              <a:solidFill>
                <a:srgbClr val="FF0000"/>
              </a:solidFill>
            </a:endParaRPr>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4788" y="155393"/>
            <a:ext cx="5573849" cy="874895"/>
          </a:xfrm>
          <a:prstGeom prst="rect">
            <a:avLst/>
          </a:prstGeom>
        </p:spPr>
      </p:pic>
      <p:pic>
        <p:nvPicPr>
          <p:cNvPr id="4098" name="Picture 2" descr="door-to-door-shift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79" y="4741817"/>
            <a:ext cx="2599509" cy="174687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nsurance-servic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4957" y="1156063"/>
            <a:ext cx="3605351" cy="16002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rsrelocation.in/wp-content/uploads/2016/07/whyu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2387" y="4727393"/>
            <a:ext cx="2620973" cy="1761294"/>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srsrelocation.in/wp-content/uploads/2016/07/team.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00308" y="1156063"/>
            <a:ext cx="301752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2472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464</Words>
  <Application>Microsoft Office PowerPoint</Application>
  <PresentationFormat>Widescreen</PresentationFormat>
  <Paragraphs>23</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Roboto</vt:lpstr>
      <vt:lpstr>Office Theme</vt:lpstr>
      <vt:lpstr>Best Packers and Movers in Chennai</vt:lpstr>
      <vt:lpstr>                                  About Us </vt:lpstr>
      <vt:lpstr>                                             Services </vt:lpstr>
      <vt:lpstr>Car Transportation Services SRS Worldwide Packers &amp; Movers – Chennai offers safe and expedited delivery of cars to any desired destination within India. Special car containers are used for transport of the vehicle. The complete task is performed by specially trained crew, who are experts in handling every type of consignments. An escort accompanies your vehicle during the move to ensure safety throughout the move.</vt:lpstr>
      <vt:lpstr>Door to Door Moving Service It is ensured that door to door movement and sending of goods takes place under the supervision of our experienced staffs. SRS Worldwide Packers &amp; Movers – Chennai has a team of adroit and skilled laborers who are engaged in executing the door to door moving of goods with utmost care and in accordance with the requirements of the customers. The comprehensive scope of our well spread network enables in accomplishing the standardized industry specific services.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Packers and Movers in Chennai</dc:title>
  <dc:creator>Nehal Singh</dc:creator>
  <cp:lastModifiedBy>Nehal Singh</cp:lastModifiedBy>
  <cp:revision>12</cp:revision>
  <dcterms:created xsi:type="dcterms:W3CDTF">2016-10-03T07:00:15Z</dcterms:created>
  <dcterms:modified xsi:type="dcterms:W3CDTF">2016-10-03T07:59:59Z</dcterms:modified>
</cp:coreProperties>
</file>