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E476D-AC5C-6327-C330-02A0BAE30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8CDCC4-A606-46C3-8D7F-FF9835A5B1D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59A17-4048-ED3D-3A51-EADBB198D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CA455-EABC-09E6-C5DD-E4AAE65C6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6C395-ED1E-4711-B1DB-BCA3EBD0BCC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029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F51AC-D405-7779-152E-F818B2CCE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4CF13C-3998-4E00-A86F-0B60FA7EA43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564FA-10D5-ECEE-F473-A52947F7A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347CB-BAA1-D0B7-1168-5CBD61D0D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581D3-EC65-4334-B820-2AA64DD4048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27753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6A5E2-559A-3FF1-8D9B-146B38C5D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DDA2C2-1B5C-4838-A9E4-FAB7EE9F25E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943CE-0ADA-BE56-F130-8F2948E2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393F0-3FD6-158D-CC8C-338B5687D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169B1-2321-45CD-9F30-BBBF20527E0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7462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1EB0D-F5F5-3596-DFF1-6211E86B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FE2ED-239F-4309-8F52-BDBBF3BB6F1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EE82F-AC28-ACCB-BD63-75F495259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9B25C-FB0B-BB1C-6CF9-303F51204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0A482-3532-4AC0-AEB9-AD0B24A9849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69753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5B13E-6918-03CE-CB4D-9EA053E3A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AC52B6-E1FC-4961-9B62-C0149D23C14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0A942-1E21-92E3-D51B-2BF4C3309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64035-4BD5-732A-5413-229BC6E5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B3B6B-2C2F-4F87-95B2-DCCC9581ED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3448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681B087-A395-62DD-9641-53FBEA92E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3D8127-01A1-465D-9C81-49F36B974E2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E9EF444-8D25-9851-1CDF-9B11E32B1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3F5E808-0970-3038-9C00-59328A1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72704-9CC6-4ED6-9995-F3726400B83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52875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BAD61B8-97C5-2CFE-A3F0-87EB13DAA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EDD50-FD53-48F5-8D7A-062CB0A7216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EA981A-DBA4-DF0E-82AC-FBBA3FD6D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BAC07E6-7526-948C-5235-782F1FC6B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19CC8-3A29-4CA8-8702-D333BC42665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3882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3031A4E-25DE-537A-AC79-867C6AD20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E9940-D589-42F6-8898-7A6C664A734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5248E6A-7C59-B0AB-4CA3-9971154C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42AC7F4-A95D-B4FE-9AFD-F0C30AE89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E6FB2-15F9-47D8-B226-0CAFF4D37A7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9982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16B8C84-E966-4206-28E8-AE5989E7E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324B93-F87A-48BF-B3BD-19B0AF3C013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A352780-8C1C-039B-7AB7-E2226F042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7D74A38-001D-E0B1-3A28-52A1DB8B0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DBAD7-9DAC-4E0F-BD06-F66EFF489F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226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A3738BD-CE90-A40C-9E7A-417A2B883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7433E9-5085-49D1-9BE8-F95EC7917D3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C8972D2-8128-0BBE-DBEB-8417E760E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299E5F4-A8B6-692D-716D-111F8F423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3A876-A44F-4F29-8EDD-5C6917289A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5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8E5271A-4651-982A-1FE9-36D440BA6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BC01AB-801E-4DF5-9BDB-026DB65D503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F4DA10-1262-40B3-472D-3FD088104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F035D7-C08D-F478-FE43-3068EAB0E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69C10-D165-45F4-80F7-C336AE0C8B5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1679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B037BE3-904C-9401-921C-3A1FC6B6D0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0455B7D-B662-AAE4-C8B0-98547D539F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4B0E5-0091-A560-79AE-B241E58E62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DEEE652-57A8-4929-B2BE-2DD9F7FD9ED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F3034-C57D-A37B-FEC6-B2869C7FC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895DB-1D10-980B-0FE4-1587B67DB4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4F17694-528A-4444-A8E2-E82C729FE79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D7E5041-C043-7789-8EB7-1A187F08B12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68DF5BA-2189-473F-AAA5-D1CCC9953ACE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FAC7B85-6973-F40E-64E6-678D15189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7602B452-4CD4-47EE-C7D9-51F357DC818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742B67B-799A-6643-0917-CC5D8325D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619771E-AAC5-E32F-BACD-C9A2944EC7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676E52B6-E39E-D753-B9F1-B364A74A521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5AF20D0-453A-6A74-7591-3FA8E88CA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8D7386B-D3F7-8952-B8D1-F41A791CBE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9C4AB29-8384-C2CC-75F3-6C031C27668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5DD82883-9420-18AF-FCDB-A466ABB436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06C902BC-387F-7610-F41A-D22199537C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5656618-5462-DAE4-8192-473A61319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B11D1F3-1475-C753-FE91-A08AADE956C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697CC6D-0CB8-9857-BA2E-171C5DE166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E64718C-9327-1070-EA9E-E4B1E59FDB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06615CD-2709-601F-5C27-40F064F7BEA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C2E9CC9-B910-3489-C97F-05BBD8F568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8E8A6F7-D152-E7AC-D50B-6E5064427A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F5C5724-6837-1A58-975C-D605E5F2832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02B5C82F-A2E7-A6A6-2DD7-DC4575612E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C0B21EB-D3EC-05BF-D2FD-3EEC76BD0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52811E8-E6F8-E533-8C09-B7D92CE03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67AEABAC-2B68-44A3-6524-82C2DBC484E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355389F-7B48-5B5C-DDE7-633288C3EF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2FB27DF-536D-D84A-2223-E9EF1E0E6F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CC6113E-F63C-594D-06B9-38215330C0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D98A3F8-125A-FBD2-1AA1-2342AEAF09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D8A3388-1B6B-CDF5-8283-2531AB2EA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2F8E3E0-4B36-991B-DA55-B193E0EAEB3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6A095446-65E0-BABA-048B-F77C4B35CB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A8A785F-5120-E947-EACD-25F4CF7B6C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B654233C-9F67-1F68-D062-FEAC969AB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53A1F59-DD24-E211-997F-9A912352D3E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DE6A58D-07A0-D4A5-BFDD-583EA7343F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9CD0B1E-B842-6174-2477-ED1E3897F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92B4D0F-B129-51C2-93B5-E68F1DEA6E0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44028EB-1A59-47A7-1930-2A31CF1D0F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8CD0E17-F93D-D0AD-2BFD-0CA2AE7730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50FC398-D968-681C-A005-C9D51AF7B5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58A5BCB2-AAFE-9A68-A7C7-A97051FBE0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267346E-C3CD-D2CC-7F53-CB60F08842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62D97C62-68C5-4033-2C31-2460E41C1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7CB0275-60CF-7A61-8E16-FE848BD2940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6A1AA14-5792-BBF8-3C16-C2E44420F7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DA24F3A-CBE1-470C-7D56-0C98BF78A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4FB5D29F-1263-1284-C242-26DFACE636D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8614079-EAF4-85C8-C164-DC38BA6CC0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1742E34-D34C-A9D1-E3F8-0702C3B49E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1B63443D-1A70-546E-783F-C5AAF4202C7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D112B19A-6933-E673-CB40-1E4E6C3E61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890029F-C693-359A-EC2F-9DDB335A8B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2F9FF3BB-15F3-40D6-BCF0-C8ABCAE07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14460956-975F-5AF1-78D5-F63F45AFFCF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3036F2E-FD80-6360-DB41-7226D508EA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A744829-0CC2-7AE1-7134-9CB6FB14A0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01B21E1-91A6-8141-E360-7317AC66D9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601B8C6-3CCA-6CF0-DA48-920BA491B9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A13DC0D-5339-F53B-D65D-383CA17CB0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4B744457-959D-76E9-36D4-AF1372BA195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7131E68A-F97F-03E2-3872-7A64175E90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62B3181-8E4C-E6C2-D870-44E0AF30E7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8E4FB40F-0CAE-4A3E-A3BE-22E7E7B89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82283D85-4201-F8CD-E5BF-54B70E47AF3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D00CDE3-5FB4-CED3-9C19-24733BBF7C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790D6E3-2E98-6B2E-DB8D-0AC0A59BDA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78EC73CF-3EE4-7B33-2090-D4B34F3824B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1EE423D-D8BC-AED7-CECC-6525272DED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890DA74-152C-4092-A4D3-4B631731D9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79271BD7-8E97-3C6A-5203-D33F8499E65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9A65E682-762E-AC97-224E-A4F72797E0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039FDA8B-EB06-73B1-6829-4E75D0A2B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C0E9A8C1-FEA2-3E4D-2BCD-706B89BC5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4C19B5D0-BBB2-4742-BE2E-FF43F6B82BD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AED8900-0C20-9C89-5D3B-1AFA175241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5046B3E-465C-3FAA-C60A-B8C4FEE423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FC2AF35A-7FE6-4E61-786D-7D882A3F3F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A17BC38-F1D0-7101-45FE-08343F19F5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F411CD3-BA1B-109F-153A-B84CDD0B07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E89DE798-CA26-757E-76C6-01A5244D58C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B74A8161-286E-2492-3091-EFCF98A297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0AFE1724-0857-AB79-11A2-18035E632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5CC1BC50-FE15-4569-1CD3-8EC5F6CBF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F460C3F6-A33D-73C5-7E4B-10F58BD637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1DC011B-2411-95A4-0627-625DF3EC7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9AE6298-F4D2-E06E-8C2A-029E17C13C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DD72B2C5-111D-8EA6-FE3B-CD8294D6310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0F0E03E-D29D-A2F5-B2B3-71C8C3560B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8DE3273-1CF1-9CE4-7804-2468FA9DEE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F44F4919-8D19-47D2-0E01-C6799AA56DB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E086DDD5-32D1-4AE3-949D-F005C95CB9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9D200C6-A03B-83F8-7AD9-A7F00FD07B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2008-11-02T17:09:55Z</dcterms:created>
  <dcterms:modified xsi:type="dcterms:W3CDTF">2024-10-17T06:27:04Z</dcterms:modified>
</cp:coreProperties>
</file>