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8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881A7-D557-4BB6-A162-AF940FC45063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72841-2546-4910-BC3C-AF7C36722E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end-Micro-Logo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181600"/>
            <a:ext cx="2743200" cy="9418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8200" y="5212140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1-800-431-296</a:t>
            </a:r>
          </a:p>
          <a:p>
            <a:endParaRPr lang="en-US" sz="48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TREND MICRO SUPPORT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8" name="Round Diagonal Corner Rectangle 7"/>
          <p:cNvSpPr/>
          <p:nvPr/>
        </p:nvSpPr>
        <p:spPr>
          <a:xfrm>
            <a:off x="2286000" y="1905000"/>
            <a:ext cx="5181600" cy="32766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WELCOME</a:t>
            </a:r>
            <a:endParaRPr lang="en-US" sz="66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</a:t>
            </a:r>
            <a:r>
              <a:rPr lang="en-US" dirty="0" smtClean="0"/>
              <a:t>				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350168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Website : </a:t>
            </a:r>
            <a:r>
              <a:rPr lang="en-US" sz="2800" dirty="0"/>
              <a:t>http://</a:t>
            </a:r>
            <a:r>
              <a:rPr lang="en-US" sz="2800" b="1" dirty="0"/>
              <a:t>www.trendmicroantivirussupport.com.au/</a:t>
            </a:r>
            <a:r>
              <a:rPr lang="en-US" sz="2800" b="1" dirty="0" smtClean="0"/>
              <a:t> </a:t>
            </a:r>
            <a:endParaRPr lang="en-US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28800"/>
            <a:ext cx="9144000" cy="304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How to Stop Trend Micro Antivirus Temporarily? </a:t>
            </a:r>
          </a:p>
          <a:p>
            <a:pPr algn="ctr"/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6350168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Website : </a:t>
            </a:r>
            <a:r>
              <a:rPr lang="en-US" sz="2800" dirty="0"/>
              <a:t>http://</a:t>
            </a:r>
            <a:r>
              <a:rPr lang="en-US" sz="2800" b="1" dirty="0"/>
              <a:t>www.trendmicroantivirussupport.com.au/</a:t>
            </a:r>
            <a:r>
              <a:rPr lang="en-US" sz="2800" b="1" dirty="0" smtClean="0"/>
              <a:t> </a:t>
            </a:r>
            <a:endParaRPr lang="en-US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5" name="Picture 4" descr="Image result for trend micro images transpar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2207941" cy="2743200"/>
          </a:xfrm>
          <a:prstGeom prst="rect">
            <a:avLst/>
          </a:prstGeom>
          <a:noFill/>
        </p:spPr>
      </p:pic>
      <p:pic>
        <p:nvPicPr>
          <p:cNvPr id="6" name="Picture 5" descr="Image result for call now image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962400"/>
            <a:ext cx="3237254" cy="990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67200" y="5103674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1-800-431-296</a:t>
            </a:r>
          </a:p>
          <a:p>
            <a:pPr algn="ctr"/>
            <a:endParaRPr lang="en-US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0"/>
            <a:ext cx="8085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Trend Micro Support</a:t>
            </a:r>
            <a:endParaRPr lang="en-US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ular Callout 1"/>
          <p:cNvSpPr/>
          <p:nvPr/>
        </p:nvSpPr>
        <p:spPr>
          <a:xfrm>
            <a:off x="685800" y="1752600"/>
            <a:ext cx="8077200" cy="4114800"/>
          </a:xfrm>
          <a:prstGeom prst="wedgeRoundRectCallou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you can disable your program. However, if you need help or facing any kind of issues, connect with our experts by dialing the Trend Micro antivirus support Australia number 1-800-431-296 . Else you can visit our website http://www.trendmicroantivirussupport.com.au/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" name="Picture 4" descr="Image result for call now logo transpar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86400"/>
            <a:ext cx="1826094" cy="1371600"/>
          </a:xfrm>
          <a:prstGeom prst="rect">
            <a:avLst/>
          </a:prstGeom>
          <a:noFill/>
        </p:spPr>
      </p:pic>
      <p:pic>
        <p:nvPicPr>
          <p:cNvPr id="4" name="Picture 3" descr="Image result for trend micro image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5410200"/>
            <a:ext cx="1981200" cy="16336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0"/>
            <a:ext cx="8085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Trend Micro Support</a:t>
            </a:r>
            <a:endParaRPr lang="en-US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mage result for customer service images transpar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905000"/>
            <a:ext cx="5486400" cy="2971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6350168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Website : </a:t>
            </a:r>
            <a:r>
              <a:rPr lang="en-US" sz="2800" dirty="0"/>
              <a:t>http://</a:t>
            </a:r>
            <a:r>
              <a:rPr lang="en-US" sz="2800" b="1" dirty="0"/>
              <a:t>www.trendmicroantivirussupport.com.au/</a:t>
            </a:r>
            <a:r>
              <a:rPr lang="en-US" sz="2800" b="1" dirty="0" smtClean="0"/>
              <a:t> </a:t>
            </a:r>
            <a:endParaRPr lang="en-US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0"/>
            <a:ext cx="8085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Trend Micro Support</a:t>
            </a:r>
            <a:endParaRPr lang="en-US" sz="7200" dirty="0"/>
          </a:p>
        </p:txBody>
      </p:sp>
      <p:pic>
        <p:nvPicPr>
          <p:cNvPr id="5" name="Picture 4" descr="Image result for call now logo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295400"/>
            <a:ext cx="1826094" cy="1371600"/>
          </a:xfrm>
          <a:prstGeom prst="rect">
            <a:avLst/>
          </a:prstGeom>
          <a:noFill/>
        </p:spPr>
      </p:pic>
      <p:pic>
        <p:nvPicPr>
          <p:cNvPr id="6" name="Picture 5" descr="Image result for call logo images transpar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5181600"/>
            <a:ext cx="1371600" cy="137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29200" y="528834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1-800-431-296</a:t>
            </a:r>
          </a:p>
          <a:p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8" name="Picture 7" descr="Image result for trend micro images transpare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3581400"/>
            <a:ext cx="22098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371600"/>
            <a:ext cx="5562600" cy="3962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chemeClr val="tx1"/>
                </a:solidFill>
              </a:rPr>
              <a:t>TREND MICRO SUPPORT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50168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Website : </a:t>
            </a:r>
            <a:r>
              <a:rPr lang="en-US" sz="2800" dirty="0"/>
              <a:t>http://</a:t>
            </a:r>
            <a:r>
              <a:rPr lang="en-US" sz="2800" b="1" dirty="0"/>
              <a:t>www.trendmicroantivirussupport.com.au/</a:t>
            </a:r>
            <a:r>
              <a:rPr lang="en-US" sz="2800" b="1" dirty="0" smtClean="0"/>
              <a:t> </a:t>
            </a:r>
            <a:endParaRPr lang="en-US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5" name="Picture 4" descr="Image result for call now image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67200"/>
            <a:ext cx="3237254" cy="990600"/>
          </a:xfrm>
          <a:prstGeom prst="rect">
            <a:avLst/>
          </a:prstGeom>
          <a:noFill/>
        </p:spPr>
      </p:pic>
      <p:pic>
        <p:nvPicPr>
          <p:cNvPr id="6" name="Picture 5" descr="Trend-Micro-Logo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5181600"/>
            <a:ext cx="2743200" cy="9418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51694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1-800-431-296</a:t>
            </a:r>
          </a:p>
          <a:p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350168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Website : </a:t>
            </a:r>
            <a:r>
              <a:rPr lang="en-US" sz="2800" dirty="0"/>
              <a:t>http://</a:t>
            </a:r>
            <a:r>
              <a:rPr lang="en-US" sz="2800" b="1" dirty="0"/>
              <a:t>www.trendmicroantivirussupport.com.au/</a:t>
            </a:r>
            <a:r>
              <a:rPr lang="en-US" sz="2800" b="1" dirty="0" smtClean="0"/>
              <a:t> </a:t>
            </a:r>
            <a:endParaRPr lang="en-US" sz="28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-228600"/>
            <a:ext cx="8085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Trend Micro Support</a:t>
            </a:r>
            <a:endParaRPr lang="en-US" sz="720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981200"/>
            <a:ext cx="60294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parajita" pitchFamily="34" charset="0"/>
                <a:cs typeface="Aparajita" pitchFamily="34" charset="0"/>
              </a:rPr>
              <a:t>THANKYOU</a:t>
            </a:r>
            <a:endParaRPr lang="en-US" sz="9600" dirty="0"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5" name="Picture 4" descr="Trend-Micro-Logo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66425" y="4724400"/>
            <a:ext cx="3677575" cy="12626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562600"/>
            <a:ext cx="1529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Regards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471208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1-800-431-296</a:t>
            </a:r>
          </a:p>
          <a:p>
            <a:pPr algn="ctr"/>
            <a:endParaRPr 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95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sss</dc:creator>
  <cp:lastModifiedBy>sss</cp:lastModifiedBy>
  <cp:revision>35</cp:revision>
  <dcterms:created xsi:type="dcterms:W3CDTF">2018-05-14T16:36:37Z</dcterms:created>
  <dcterms:modified xsi:type="dcterms:W3CDTF">2018-05-14T16:59:47Z</dcterms:modified>
</cp:coreProperties>
</file>