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5270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태초에 하나님이 천지를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창조하시니라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08826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뭍을 땅이라 부르시고 모인 물을 바다라 부르시니 하나님이 보시기에 좋았더라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02785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땅은 풀과 씨 맺는 채소와 각기 종류대로 씨 가진 열매 맺는 나무를 내라 하시니 그대로 되어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08229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땅이 풀과 각기 종류대로 씨 맺는 채소와 각기 종류대로 씨 가진 열매 맺는 나무를 내니 하나님이 보시기에 좋았더라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34902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저녁이 되고 아침이 되니 이는 셋째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02994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하늘의 궁창에 광명체들이 있어 낮과 밤을 나뉘게 하고 그것들로 징조와 계절과 날과 해를 이루게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05933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광명체들이 하늘의 궁창에 있어 땅을 비추라 하시니 그대로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90422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두 큰 광명체를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만드사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큰 광명체로 낮을 주관하게 하시고 작은 광명체로 밤을 주관하게 하시며 또 별들을 만드시고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79589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그것들을 하늘의 궁창에 두어 땅을 비추게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21641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낮과 밤을 주관하게 하시고 빛과 어둠을 나뉘게 하시니 하나님이 보시기에 좋았더라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002902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저녁이 되고 아침이 되니 이는 넷째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80157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땅이 혼돈하고 공허하며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깊음 위에 있고 하나님의 영은 수면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운행하시니라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87263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물들은 생물을 번성하게 하라 땅 위 하늘의 궁창에는 새가 날으라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07677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큰 바다 짐승들과 물에서 번성하여 움직이는 모든 생물을 그 종류대로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날개 있는 모든 새를 그 종류대로 창조하시니 하나님이 보시기에 좋았더라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356097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그들에게 복을 주시며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생육하고 번성하여 여러 바닷물에 충만하라 새들도 땅에 번성하라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97976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저녁이 되고 아침이 되니 이는 다섯째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777020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땅은 생물을 그 종류대로 내되 가축과 기는 것과 땅의 짐승을 종류대로 내라 하시니 그대로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500385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땅의 짐승을 그 종류대로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가축을 그 종류대로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땅에 기는 모든 것을 그 종류대로 만드시니 하나님이 보시기에 좋았더라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740658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우리의 형상을 따라 우리의 모양대로 우리가 사람을 만들고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바다의 물고기와 하늘의 새와 가축과 온 땅과 땅에 기는 모든 것을 다스리게 하자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953715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자기 형상 곧 하나님의 형상대로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창조하시되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남자와 여자를 창조하시고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33418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그들에게 복을 주시며 하나님이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생육하고 번성하여 땅에 충만하라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땅을 정복하라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바다의 물고기와 하늘의 새와 땅에 움직이는 모든 생물을 다스리라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489297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온 지면의 씨 맺는 모든 채소와 씨 가진 열매 맺는 모든 나무를 너희에게 주노니 너희의 먹을 거리가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36637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빛이 있으라 하시니 빛이 있었고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307892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땅의 모든 짐승과 하늘의 모든 새와 생명이 있어 땅에 기는 모든 것에게는 내가 모든 푸른 풀을 먹을 거리로 주노라 하시니 그대로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289830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지으신 그 모든 것을 보시니 보시기에 심히 좋았더라 저녁이 되고 아침이 되니 이는 여섯째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95149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빛이 하나님이 보시기에 좋았더라 하나님이 빛과 어둠을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나누사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27812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빛을 낮이라 부르시고 어둠을 밤이라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저녁이 되고 아침이 되니 이는 첫째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92849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 가운데에 궁창이 있어 물과 물로 나뉘라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32501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궁창을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만드사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궁창 아래의 물과 궁창 위의 물로 나뉘게 하시니 그대로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99207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궁창을 하늘이라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저녁이 되고 아침이 되니 이는 둘째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68693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천하의 물이 한 곳으로 모이고 뭍이 드러나라 하시니 그대로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80617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523</Words>
  <Application>Microsoft Office PowerPoint</Application>
  <PresentationFormat>와이드스크린</PresentationFormat>
  <Paragraphs>62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6" baseType="lpstr">
      <vt:lpstr>나눔스퀘어 ExtraBold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2024-10-01T09:03:41Z</dcterms:modified>
</cp:coreProperties>
</file>