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2"/>
  </p:notesMasterIdLst>
  <p:sldIdLst>
    <p:sldId id="256" r:id="rId3"/>
    <p:sldId id="286" r:id="rId4"/>
    <p:sldId id="257" r:id="rId5"/>
    <p:sldId id="259" r:id="rId6"/>
    <p:sldId id="258" r:id="rId7"/>
    <p:sldId id="260" r:id="rId8"/>
    <p:sldId id="266" r:id="rId9"/>
    <p:sldId id="267" r:id="rId10"/>
    <p:sldId id="261" r:id="rId11"/>
    <p:sldId id="277" r:id="rId12"/>
    <p:sldId id="283" r:id="rId13"/>
    <p:sldId id="284" r:id="rId14"/>
    <p:sldId id="285" r:id="rId15"/>
    <p:sldId id="262" r:id="rId16"/>
    <p:sldId id="263" r:id="rId17"/>
    <p:sldId id="265" r:id="rId18"/>
    <p:sldId id="278" r:id="rId19"/>
    <p:sldId id="264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80" r:id="rId30"/>
    <p:sldId id="28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30D661-4FEB-417C-AE10-8DB434636341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8D4DB0A-F8A9-466B-9413-58B9A9C28305}">
      <dgm:prSet/>
      <dgm:spPr/>
      <dgm:t>
        <a:bodyPr/>
        <a:lstStyle/>
        <a:p>
          <a:pPr rtl="0"/>
          <a:r>
            <a:rPr lang="en-US" smtClean="0"/>
            <a:t>Keputusan Mendikbud nomor 0206/O/1978</a:t>
          </a:r>
          <a:endParaRPr lang="en-US"/>
        </a:p>
      </dgm:t>
    </dgm:pt>
    <dgm:pt modelId="{CDBFB5E4-1D52-4C40-8E97-3497E5D976F8}" type="parTrans" cxnId="{4E6DF2BF-F705-40F4-8262-978DFE4A53B4}">
      <dgm:prSet/>
      <dgm:spPr/>
      <dgm:t>
        <a:bodyPr/>
        <a:lstStyle/>
        <a:p>
          <a:endParaRPr lang="en-US"/>
        </a:p>
      </dgm:t>
    </dgm:pt>
    <dgm:pt modelId="{62DD1570-FF52-4547-9D88-95324CDE37A9}" type="sibTrans" cxnId="{4E6DF2BF-F705-40F4-8262-978DFE4A53B4}">
      <dgm:prSet/>
      <dgm:spPr/>
      <dgm:t>
        <a:bodyPr/>
        <a:lstStyle/>
        <a:p>
          <a:endParaRPr lang="en-US"/>
        </a:p>
      </dgm:t>
    </dgm:pt>
    <dgm:pt modelId="{21EBA7BC-1BE3-408F-8EB4-CD90C2012D40}">
      <dgm:prSet/>
      <dgm:spPr/>
      <dgm:t>
        <a:bodyPr/>
        <a:lstStyle/>
        <a:p>
          <a:pPr rtl="0"/>
          <a:r>
            <a:rPr lang="en-US" smtClean="0"/>
            <a:t>Keputusan Mendikbud nomor 098/O/1982</a:t>
          </a:r>
          <a:endParaRPr lang="en-US"/>
        </a:p>
      </dgm:t>
    </dgm:pt>
    <dgm:pt modelId="{15D6FD66-CB54-4E0D-928F-D5F60110AF54}" type="parTrans" cxnId="{DCBCDC85-9945-4FDE-9DF1-013352BE1182}">
      <dgm:prSet/>
      <dgm:spPr/>
      <dgm:t>
        <a:bodyPr/>
        <a:lstStyle/>
        <a:p>
          <a:endParaRPr lang="en-US"/>
        </a:p>
      </dgm:t>
    </dgm:pt>
    <dgm:pt modelId="{43DE13D7-673F-48B5-B6C5-E83E15279B41}" type="sibTrans" cxnId="{DCBCDC85-9945-4FDE-9DF1-013352BE1182}">
      <dgm:prSet/>
      <dgm:spPr/>
      <dgm:t>
        <a:bodyPr/>
        <a:lstStyle/>
        <a:p>
          <a:endParaRPr lang="en-US"/>
        </a:p>
      </dgm:t>
    </dgm:pt>
    <dgm:pt modelId="{18E0E7EF-BD90-4788-9A6C-83FAC9684486}">
      <dgm:prSet/>
      <dgm:spPr/>
      <dgm:t>
        <a:bodyPr/>
        <a:lstStyle/>
        <a:p>
          <a:pPr rtl="0"/>
          <a:r>
            <a:rPr lang="en-US" dirty="0" err="1" smtClean="0"/>
            <a:t>Keputusan</a:t>
          </a:r>
          <a:r>
            <a:rPr lang="en-US" dirty="0" smtClean="0"/>
            <a:t> </a:t>
          </a:r>
          <a:r>
            <a:rPr lang="en-US" dirty="0" err="1" smtClean="0"/>
            <a:t>Mendikbud</a:t>
          </a:r>
          <a:r>
            <a:rPr lang="en-US" dirty="0" smtClean="0"/>
            <a:t> </a:t>
          </a:r>
          <a:r>
            <a:rPr lang="en-US" dirty="0" err="1" smtClean="0"/>
            <a:t>nomor</a:t>
          </a:r>
          <a:r>
            <a:rPr lang="en-US" dirty="0" smtClean="0"/>
            <a:t> 036/O/1989</a:t>
          </a:r>
          <a:endParaRPr lang="en-US" dirty="0"/>
        </a:p>
      </dgm:t>
    </dgm:pt>
    <dgm:pt modelId="{BA2CE745-DC68-4186-8EE4-162F60FCDE4F}" type="parTrans" cxnId="{31D7C952-A3C1-4AE2-A40A-1663F1687F4C}">
      <dgm:prSet/>
      <dgm:spPr/>
      <dgm:t>
        <a:bodyPr/>
        <a:lstStyle/>
        <a:p>
          <a:endParaRPr lang="en-US"/>
        </a:p>
      </dgm:t>
    </dgm:pt>
    <dgm:pt modelId="{5F3DB78D-CA0C-45E7-90B7-59FAFA450A7E}" type="sibTrans" cxnId="{31D7C952-A3C1-4AE2-A40A-1663F1687F4C}">
      <dgm:prSet/>
      <dgm:spPr/>
      <dgm:t>
        <a:bodyPr/>
        <a:lstStyle/>
        <a:p>
          <a:endParaRPr lang="en-US"/>
        </a:p>
      </dgm:t>
    </dgm:pt>
    <dgm:pt modelId="{90EF5FF3-138E-47E2-9501-62450BEE07F1}">
      <dgm:prSet/>
      <dgm:spPr/>
      <dgm:t>
        <a:bodyPr/>
        <a:lstStyle/>
        <a:p>
          <a:pPr rtl="0"/>
          <a:r>
            <a:rPr lang="en-US" smtClean="0"/>
            <a:t>Keputusan Mendikbud nomor 023/O/1997</a:t>
          </a:r>
          <a:endParaRPr lang="en-US"/>
        </a:p>
      </dgm:t>
    </dgm:pt>
    <dgm:pt modelId="{48448B25-4A3A-437A-86D0-61BFFF06C725}" type="parTrans" cxnId="{3FF94786-600D-4F7A-955A-12021030C1F4}">
      <dgm:prSet/>
      <dgm:spPr/>
      <dgm:t>
        <a:bodyPr/>
        <a:lstStyle/>
        <a:p>
          <a:endParaRPr lang="en-US"/>
        </a:p>
      </dgm:t>
    </dgm:pt>
    <dgm:pt modelId="{D87E3324-1EEF-401A-8C37-4B99824B8618}" type="sibTrans" cxnId="{3FF94786-600D-4F7A-955A-12021030C1F4}">
      <dgm:prSet/>
      <dgm:spPr/>
      <dgm:t>
        <a:bodyPr/>
        <a:lstStyle/>
        <a:p>
          <a:endParaRPr lang="en-US"/>
        </a:p>
      </dgm:t>
    </dgm:pt>
    <dgm:pt modelId="{7F40FAC4-81FA-4BED-9971-4257C8A059A4}">
      <dgm:prSet/>
      <dgm:spPr/>
      <dgm:t>
        <a:bodyPr/>
        <a:lstStyle/>
        <a:p>
          <a:pPr rtl="0"/>
          <a:r>
            <a:rPr lang="en-US" smtClean="0"/>
            <a:t>Undang-Undang Nomor 22 Tahun 1999 -&gt; Otonomi Daerah</a:t>
          </a:r>
          <a:endParaRPr lang="en-US"/>
        </a:p>
      </dgm:t>
    </dgm:pt>
    <dgm:pt modelId="{0C448CA0-258D-4580-B3E7-ECC2345B588A}" type="parTrans" cxnId="{3007459C-05C0-4F20-8891-B12653C24A48}">
      <dgm:prSet/>
      <dgm:spPr/>
      <dgm:t>
        <a:bodyPr/>
        <a:lstStyle/>
        <a:p>
          <a:endParaRPr lang="en-US"/>
        </a:p>
      </dgm:t>
    </dgm:pt>
    <dgm:pt modelId="{E94AD88B-F8D8-4ECD-99AB-D2CEE317E01C}" type="sibTrans" cxnId="{3007459C-05C0-4F20-8891-B12653C24A48}">
      <dgm:prSet/>
      <dgm:spPr/>
      <dgm:t>
        <a:bodyPr/>
        <a:lstStyle/>
        <a:p>
          <a:endParaRPr lang="en-US"/>
        </a:p>
      </dgm:t>
    </dgm:pt>
    <dgm:pt modelId="{CCC8A4A3-B336-440D-B842-8D898B2FD78D}" type="pres">
      <dgm:prSet presAssocID="{ED30D661-4FEB-417C-AE10-8DB43463634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B9B3C0-F79A-4F83-BCC1-9D49CB33D6DC}" type="pres">
      <dgm:prSet presAssocID="{ED30D661-4FEB-417C-AE10-8DB434636341}" presName="arrow" presStyleLbl="bgShp" presStyleIdx="0" presStyleCnt="1" custLinFactNeighborY="-1695"/>
      <dgm:spPr/>
    </dgm:pt>
    <dgm:pt modelId="{3BA2C655-47A2-40A2-9448-B04831DD781E}" type="pres">
      <dgm:prSet presAssocID="{ED30D661-4FEB-417C-AE10-8DB434636341}" presName="linearProcess" presStyleCnt="0"/>
      <dgm:spPr/>
    </dgm:pt>
    <dgm:pt modelId="{98529E5B-0B33-46A9-AB34-9A0120607153}" type="pres">
      <dgm:prSet presAssocID="{48D4DB0A-F8A9-466B-9413-58B9A9C28305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673160-17D3-4D78-ABF3-FC965AFB589D}" type="pres">
      <dgm:prSet presAssocID="{62DD1570-FF52-4547-9D88-95324CDE37A9}" presName="sibTrans" presStyleCnt="0"/>
      <dgm:spPr/>
    </dgm:pt>
    <dgm:pt modelId="{89A59FFB-C0CA-472A-B9E5-991FFA71BBE5}" type="pres">
      <dgm:prSet presAssocID="{21EBA7BC-1BE3-408F-8EB4-CD90C2012D40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13759D-B682-483D-8EC6-E645BB6F52D4}" type="pres">
      <dgm:prSet presAssocID="{43DE13D7-673F-48B5-B6C5-E83E15279B41}" presName="sibTrans" presStyleCnt="0"/>
      <dgm:spPr/>
    </dgm:pt>
    <dgm:pt modelId="{9168874C-FF08-4470-A223-C54EBF42E320}" type="pres">
      <dgm:prSet presAssocID="{18E0E7EF-BD90-4788-9A6C-83FAC9684486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C2112C-BD2E-433C-AA19-85F2C639E42F}" type="pres">
      <dgm:prSet presAssocID="{5F3DB78D-CA0C-45E7-90B7-59FAFA450A7E}" presName="sibTrans" presStyleCnt="0"/>
      <dgm:spPr/>
    </dgm:pt>
    <dgm:pt modelId="{C89DA71C-B97D-4676-A2E6-1F0F9838F9A3}" type="pres">
      <dgm:prSet presAssocID="{90EF5FF3-138E-47E2-9501-62450BEE07F1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A1C5F9-F033-4A8C-933E-88D3FF2E3EE0}" type="pres">
      <dgm:prSet presAssocID="{D87E3324-1EEF-401A-8C37-4B99824B8618}" presName="sibTrans" presStyleCnt="0"/>
      <dgm:spPr/>
    </dgm:pt>
    <dgm:pt modelId="{1EADB63B-BAB8-46C8-B74A-FF0252746F2B}" type="pres">
      <dgm:prSet presAssocID="{7F40FAC4-81FA-4BED-9971-4257C8A059A4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AB808D-CBF7-42E4-8FD5-C937FCE12E75}" type="presOf" srcId="{18E0E7EF-BD90-4788-9A6C-83FAC9684486}" destId="{9168874C-FF08-4470-A223-C54EBF42E320}" srcOrd="0" destOrd="0" presId="urn:microsoft.com/office/officeart/2005/8/layout/hProcess9"/>
    <dgm:cxn modelId="{31D7C952-A3C1-4AE2-A40A-1663F1687F4C}" srcId="{ED30D661-4FEB-417C-AE10-8DB434636341}" destId="{18E0E7EF-BD90-4788-9A6C-83FAC9684486}" srcOrd="2" destOrd="0" parTransId="{BA2CE745-DC68-4186-8EE4-162F60FCDE4F}" sibTransId="{5F3DB78D-CA0C-45E7-90B7-59FAFA450A7E}"/>
    <dgm:cxn modelId="{F52FAF3E-8F84-48B9-B52C-78C03660C539}" type="presOf" srcId="{90EF5FF3-138E-47E2-9501-62450BEE07F1}" destId="{C89DA71C-B97D-4676-A2E6-1F0F9838F9A3}" srcOrd="0" destOrd="0" presId="urn:microsoft.com/office/officeart/2005/8/layout/hProcess9"/>
    <dgm:cxn modelId="{DCBCDC85-9945-4FDE-9DF1-013352BE1182}" srcId="{ED30D661-4FEB-417C-AE10-8DB434636341}" destId="{21EBA7BC-1BE3-408F-8EB4-CD90C2012D40}" srcOrd="1" destOrd="0" parTransId="{15D6FD66-CB54-4E0D-928F-D5F60110AF54}" sibTransId="{43DE13D7-673F-48B5-B6C5-E83E15279B41}"/>
    <dgm:cxn modelId="{7F50F4CB-9697-40BB-9654-1E855C177894}" type="presOf" srcId="{21EBA7BC-1BE3-408F-8EB4-CD90C2012D40}" destId="{89A59FFB-C0CA-472A-B9E5-991FFA71BBE5}" srcOrd="0" destOrd="0" presId="urn:microsoft.com/office/officeart/2005/8/layout/hProcess9"/>
    <dgm:cxn modelId="{3FF94786-600D-4F7A-955A-12021030C1F4}" srcId="{ED30D661-4FEB-417C-AE10-8DB434636341}" destId="{90EF5FF3-138E-47E2-9501-62450BEE07F1}" srcOrd="3" destOrd="0" parTransId="{48448B25-4A3A-437A-86D0-61BFFF06C725}" sibTransId="{D87E3324-1EEF-401A-8C37-4B99824B8618}"/>
    <dgm:cxn modelId="{3007459C-05C0-4F20-8891-B12653C24A48}" srcId="{ED30D661-4FEB-417C-AE10-8DB434636341}" destId="{7F40FAC4-81FA-4BED-9971-4257C8A059A4}" srcOrd="4" destOrd="0" parTransId="{0C448CA0-258D-4580-B3E7-ECC2345B588A}" sibTransId="{E94AD88B-F8D8-4ECD-99AB-D2CEE317E01C}"/>
    <dgm:cxn modelId="{4E6DF2BF-F705-40F4-8262-978DFE4A53B4}" srcId="{ED30D661-4FEB-417C-AE10-8DB434636341}" destId="{48D4DB0A-F8A9-466B-9413-58B9A9C28305}" srcOrd="0" destOrd="0" parTransId="{CDBFB5E4-1D52-4C40-8E97-3497E5D976F8}" sibTransId="{62DD1570-FF52-4547-9D88-95324CDE37A9}"/>
    <dgm:cxn modelId="{0D8F4130-AD8B-4C73-928A-84E9DC157F05}" type="presOf" srcId="{7F40FAC4-81FA-4BED-9971-4257C8A059A4}" destId="{1EADB63B-BAB8-46C8-B74A-FF0252746F2B}" srcOrd="0" destOrd="0" presId="urn:microsoft.com/office/officeart/2005/8/layout/hProcess9"/>
    <dgm:cxn modelId="{E879107D-C98F-4E05-A37D-3F59403056F6}" type="presOf" srcId="{48D4DB0A-F8A9-466B-9413-58B9A9C28305}" destId="{98529E5B-0B33-46A9-AB34-9A0120607153}" srcOrd="0" destOrd="0" presId="urn:microsoft.com/office/officeart/2005/8/layout/hProcess9"/>
    <dgm:cxn modelId="{56F1365D-2065-4FB9-A175-0B54917F3F57}" type="presOf" srcId="{ED30D661-4FEB-417C-AE10-8DB434636341}" destId="{CCC8A4A3-B336-440D-B842-8D898B2FD78D}" srcOrd="0" destOrd="0" presId="urn:microsoft.com/office/officeart/2005/8/layout/hProcess9"/>
    <dgm:cxn modelId="{B3989DB4-F546-4A0B-BA6E-15E4C76EDF4D}" type="presParOf" srcId="{CCC8A4A3-B336-440D-B842-8D898B2FD78D}" destId="{18B9B3C0-F79A-4F83-BCC1-9D49CB33D6DC}" srcOrd="0" destOrd="0" presId="urn:microsoft.com/office/officeart/2005/8/layout/hProcess9"/>
    <dgm:cxn modelId="{8E7F67B6-0A1C-4257-A909-562A56910AA8}" type="presParOf" srcId="{CCC8A4A3-B336-440D-B842-8D898B2FD78D}" destId="{3BA2C655-47A2-40A2-9448-B04831DD781E}" srcOrd="1" destOrd="0" presId="urn:microsoft.com/office/officeart/2005/8/layout/hProcess9"/>
    <dgm:cxn modelId="{63144CA1-C9D1-4646-974E-24180B2D638D}" type="presParOf" srcId="{3BA2C655-47A2-40A2-9448-B04831DD781E}" destId="{98529E5B-0B33-46A9-AB34-9A0120607153}" srcOrd="0" destOrd="0" presId="urn:microsoft.com/office/officeart/2005/8/layout/hProcess9"/>
    <dgm:cxn modelId="{3848D9C0-4B16-49FC-A0C9-9A0FF7766F2C}" type="presParOf" srcId="{3BA2C655-47A2-40A2-9448-B04831DD781E}" destId="{BD673160-17D3-4D78-ABF3-FC965AFB589D}" srcOrd="1" destOrd="0" presId="urn:microsoft.com/office/officeart/2005/8/layout/hProcess9"/>
    <dgm:cxn modelId="{4D434485-1507-44AE-88BC-DF0068FF2ABE}" type="presParOf" srcId="{3BA2C655-47A2-40A2-9448-B04831DD781E}" destId="{89A59FFB-C0CA-472A-B9E5-991FFA71BBE5}" srcOrd="2" destOrd="0" presId="urn:microsoft.com/office/officeart/2005/8/layout/hProcess9"/>
    <dgm:cxn modelId="{D248F0D5-6245-43A5-8D83-26ED7EEBE8C2}" type="presParOf" srcId="{3BA2C655-47A2-40A2-9448-B04831DD781E}" destId="{9E13759D-B682-483D-8EC6-E645BB6F52D4}" srcOrd="3" destOrd="0" presId="urn:microsoft.com/office/officeart/2005/8/layout/hProcess9"/>
    <dgm:cxn modelId="{BECC5165-59C6-443F-B92E-BA88A97F84C3}" type="presParOf" srcId="{3BA2C655-47A2-40A2-9448-B04831DD781E}" destId="{9168874C-FF08-4470-A223-C54EBF42E320}" srcOrd="4" destOrd="0" presId="urn:microsoft.com/office/officeart/2005/8/layout/hProcess9"/>
    <dgm:cxn modelId="{0BE56902-5D31-4C12-8365-6B811CE5F89F}" type="presParOf" srcId="{3BA2C655-47A2-40A2-9448-B04831DD781E}" destId="{34C2112C-BD2E-433C-AA19-85F2C639E42F}" srcOrd="5" destOrd="0" presId="urn:microsoft.com/office/officeart/2005/8/layout/hProcess9"/>
    <dgm:cxn modelId="{E50CEF89-44A3-430E-A36B-11A247F4CCCB}" type="presParOf" srcId="{3BA2C655-47A2-40A2-9448-B04831DD781E}" destId="{C89DA71C-B97D-4676-A2E6-1F0F9838F9A3}" srcOrd="6" destOrd="0" presId="urn:microsoft.com/office/officeart/2005/8/layout/hProcess9"/>
    <dgm:cxn modelId="{A18A02CB-1E9D-4D9D-89E8-79B3F4582035}" type="presParOf" srcId="{3BA2C655-47A2-40A2-9448-B04831DD781E}" destId="{E2A1C5F9-F033-4A8C-933E-88D3FF2E3EE0}" srcOrd="7" destOrd="0" presId="urn:microsoft.com/office/officeart/2005/8/layout/hProcess9"/>
    <dgm:cxn modelId="{7969C2B5-6822-4D05-8686-18B96470FF45}" type="presParOf" srcId="{3BA2C655-47A2-40A2-9448-B04831DD781E}" destId="{1EADB63B-BAB8-46C8-B74A-FF0252746F2B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908A75E-7587-472D-AF69-9804B22636B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5C1FC9A-2A5F-4F12-B465-1BF054411359}">
      <dgm:prSet/>
      <dgm:spPr/>
      <dgm:t>
        <a:bodyPr/>
        <a:lstStyle/>
        <a:p>
          <a:pPr algn="ctr" rtl="0"/>
          <a:r>
            <a:rPr lang="en-US" smtClean="0"/>
            <a:t>Pelatihan memasak pada ibu-ibu PKK </a:t>
          </a:r>
          <a:endParaRPr lang="en-US"/>
        </a:p>
      </dgm:t>
    </dgm:pt>
    <dgm:pt modelId="{74075154-6CA9-4714-ADBC-E68AAA5E3A13}" type="parTrans" cxnId="{9B6BC4F6-8D3E-4FFD-99EC-60CDF0F442E4}">
      <dgm:prSet/>
      <dgm:spPr/>
      <dgm:t>
        <a:bodyPr/>
        <a:lstStyle/>
        <a:p>
          <a:pPr algn="ctr"/>
          <a:endParaRPr lang="en-US"/>
        </a:p>
      </dgm:t>
    </dgm:pt>
    <dgm:pt modelId="{6A6BE2DF-05FF-4173-9968-045572A8A38D}" type="sibTrans" cxnId="{9B6BC4F6-8D3E-4FFD-99EC-60CDF0F442E4}">
      <dgm:prSet/>
      <dgm:spPr/>
      <dgm:t>
        <a:bodyPr/>
        <a:lstStyle/>
        <a:p>
          <a:pPr algn="ctr"/>
          <a:endParaRPr lang="en-US"/>
        </a:p>
      </dgm:t>
    </dgm:pt>
    <dgm:pt modelId="{CDCED0ED-E22E-416D-B1D9-BD09E6458EBB}">
      <dgm:prSet/>
      <dgm:spPr/>
      <dgm:t>
        <a:bodyPr/>
        <a:lstStyle/>
        <a:p>
          <a:pPr algn="ctr" rtl="0"/>
          <a:r>
            <a:rPr lang="en-US" smtClean="0"/>
            <a:t>pelatihan teknologi tepat guna bagi petani atau peternak</a:t>
          </a:r>
          <a:endParaRPr lang="en-US"/>
        </a:p>
      </dgm:t>
    </dgm:pt>
    <dgm:pt modelId="{35DC1A36-EACC-424A-86AA-CB5DC3315BF6}" type="parTrans" cxnId="{BE30EAC7-60AC-44A7-BAF9-C491D5E490C1}">
      <dgm:prSet/>
      <dgm:spPr/>
      <dgm:t>
        <a:bodyPr/>
        <a:lstStyle/>
        <a:p>
          <a:pPr algn="ctr"/>
          <a:endParaRPr lang="en-US"/>
        </a:p>
      </dgm:t>
    </dgm:pt>
    <dgm:pt modelId="{96A70DB8-69E0-452A-8B2F-EE1B6EF83529}" type="sibTrans" cxnId="{BE30EAC7-60AC-44A7-BAF9-C491D5E490C1}">
      <dgm:prSet/>
      <dgm:spPr/>
      <dgm:t>
        <a:bodyPr/>
        <a:lstStyle/>
        <a:p>
          <a:pPr algn="ctr"/>
          <a:endParaRPr lang="en-US"/>
        </a:p>
      </dgm:t>
    </dgm:pt>
    <dgm:pt modelId="{54C826F2-2DBE-44A7-AE98-93F1A0CA6842}">
      <dgm:prSet/>
      <dgm:spPr/>
      <dgm:t>
        <a:bodyPr/>
        <a:lstStyle/>
        <a:p>
          <a:pPr algn="ctr" rtl="0"/>
          <a:r>
            <a:rPr lang="en-US" smtClean="0"/>
            <a:t>Bantuan kerjasama lintas sektoral</a:t>
          </a:r>
          <a:endParaRPr lang="en-US"/>
        </a:p>
      </dgm:t>
    </dgm:pt>
    <dgm:pt modelId="{37DC620F-5E41-48B8-84F5-B11042199F6D}" type="parTrans" cxnId="{CFF3CBA8-A31D-4E35-96B7-E033347A71B8}">
      <dgm:prSet/>
      <dgm:spPr/>
      <dgm:t>
        <a:bodyPr/>
        <a:lstStyle/>
        <a:p>
          <a:pPr algn="ctr"/>
          <a:endParaRPr lang="en-US"/>
        </a:p>
      </dgm:t>
    </dgm:pt>
    <dgm:pt modelId="{4EDBAB2E-AA82-46C9-8B6E-B71C0DA903AC}" type="sibTrans" cxnId="{CFF3CBA8-A31D-4E35-96B7-E033347A71B8}">
      <dgm:prSet/>
      <dgm:spPr/>
      <dgm:t>
        <a:bodyPr/>
        <a:lstStyle/>
        <a:p>
          <a:pPr algn="ctr"/>
          <a:endParaRPr lang="en-US"/>
        </a:p>
      </dgm:t>
    </dgm:pt>
    <dgm:pt modelId="{7364D79C-FF64-4C96-9361-2509073BEC9B}">
      <dgm:prSet/>
      <dgm:spPr/>
      <dgm:t>
        <a:bodyPr/>
        <a:lstStyle/>
        <a:p>
          <a:pPr algn="ctr" rtl="0"/>
          <a:r>
            <a:rPr lang="en-US" smtClean="0"/>
            <a:t>Posko bencana alam dll.</a:t>
          </a:r>
          <a:endParaRPr lang="en-US"/>
        </a:p>
      </dgm:t>
    </dgm:pt>
    <dgm:pt modelId="{002451AC-05EE-410A-873E-C0D7AF81FBE9}" type="parTrans" cxnId="{36BA7E7D-4653-45F5-B1F5-1FCF6C1B746D}">
      <dgm:prSet/>
      <dgm:spPr/>
      <dgm:t>
        <a:bodyPr/>
        <a:lstStyle/>
        <a:p>
          <a:pPr algn="ctr"/>
          <a:endParaRPr lang="en-US"/>
        </a:p>
      </dgm:t>
    </dgm:pt>
    <dgm:pt modelId="{C3BC656C-8733-41CB-93BF-67A2ECA954E3}" type="sibTrans" cxnId="{36BA7E7D-4653-45F5-B1F5-1FCF6C1B746D}">
      <dgm:prSet/>
      <dgm:spPr/>
      <dgm:t>
        <a:bodyPr/>
        <a:lstStyle/>
        <a:p>
          <a:pPr algn="ctr"/>
          <a:endParaRPr lang="en-US"/>
        </a:p>
      </dgm:t>
    </dgm:pt>
    <dgm:pt modelId="{5D7E6C57-A045-4E2F-880B-C753844A9FF0}" type="pres">
      <dgm:prSet presAssocID="{5908A75E-7587-472D-AF69-9804B22636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59BB52-71FA-4B7A-B8F7-48404201C85B}" type="pres">
      <dgm:prSet presAssocID="{75C1FC9A-2A5F-4F12-B465-1BF05441135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B119AB-0878-456C-81D4-4BF5122E448F}" type="pres">
      <dgm:prSet presAssocID="{6A6BE2DF-05FF-4173-9968-045572A8A38D}" presName="spacer" presStyleCnt="0"/>
      <dgm:spPr/>
    </dgm:pt>
    <dgm:pt modelId="{8ED4FF4C-86D0-4009-841F-066CAB090863}" type="pres">
      <dgm:prSet presAssocID="{CDCED0ED-E22E-416D-B1D9-BD09E6458EB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5E4C2-B2F9-44FA-9A3B-AA36913897FB}" type="pres">
      <dgm:prSet presAssocID="{96A70DB8-69E0-452A-8B2F-EE1B6EF83529}" presName="spacer" presStyleCnt="0"/>
      <dgm:spPr/>
    </dgm:pt>
    <dgm:pt modelId="{0F22E3E8-2478-4B6D-ACAD-DC7ACF4A19F4}" type="pres">
      <dgm:prSet presAssocID="{54C826F2-2DBE-44A7-AE98-93F1A0CA684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5B3DDF-640D-4EDE-A8C7-FC2E4C534286}" type="pres">
      <dgm:prSet presAssocID="{4EDBAB2E-AA82-46C9-8B6E-B71C0DA903AC}" presName="spacer" presStyleCnt="0"/>
      <dgm:spPr/>
    </dgm:pt>
    <dgm:pt modelId="{53970FCF-C959-4CC8-AC45-3DE790E222BC}" type="pres">
      <dgm:prSet presAssocID="{7364D79C-FF64-4C96-9361-2509073BEC9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F3CBA8-A31D-4E35-96B7-E033347A71B8}" srcId="{5908A75E-7587-472D-AF69-9804B22636B1}" destId="{54C826F2-2DBE-44A7-AE98-93F1A0CA6842}" srcOrd="2" destOrd="0" parTransId="{37DC620F-5E41-48B8-84F5-B11042199F6D}" sibTransId="{4EDBAB2E-AA82-46C9-8B6E-B71C0DA903AC}"/>
    <dgm:cxn modelId="{36BA7E7D-4653-45F5-B1F5-1FCF6C1B746D}" srcId="{5908A75E-7587-472D-AF69-9804B22636B1}" destId="{7364D79C-FF64-4C96-9361-2509073BEC9B}" srcOrd="3" destOrd="0" parTransId="{002451AC-05EE-410A-873E-C0D7AF81FBE9}" sibTransId="{C3BC656C-8733-41CB-93BF-67A2ECA954E3}"/>
    <dgm:cxn modelId="{A56E40AA-4685-4728-A146-B20E41D1139E}" type="presOf" srcId="{75C1FC9A-2A5F-4F12-B465-1BF054411359}" destId="{A259BB52-71FA-4B7A-B8F7-48404201C85B}" srcOrd="0" destOrd="0" presId="urn:microsoft.com/office/officeart/2005/8/layout/vList2"/>
    <dgm:cxn modelId="{90247C49-CB19-4DEB-9CB7-4A382AC63B99}" type="presOf" srcId="{CDCED0ED-E22E-416D-B1D9-BD09E6458EBB}" destId="{8ED4FF4C-86D0-4009-841F-066CAB090863}" srcOrd="0" destOrd="0" presId="urn:microsoft.com/office/officeart/2005/8/layout/vList2"/>
    <dgm:cxn modelId="{DB42387F-8ED7-4154-8C32-834BE444D495}" type="presOf" srcId="{5908A75E-7587-472D-AF69-9804B22636B1}" destId="{5D7E6C57-A045-4E2F-880B-C753844A9FF0}" srcOrd="0" destOrd="0" presId="urn:microsoft.com/office/officeart/2005/8/layout/vList2"/>
    <dgm:cxn modelId="{A190CCA5-4008-469D-9F9E-0ABE4F8C8F19}" type="presOf" srcId="{7364D79C-FF64-4C96-9361-2509073BEC9B}" destId="{53970FCF-C959-4CC8-AC45-3DE790E222BC}" srcOrd="0" destOrd="0" presId="urn:microsoft.com/office/officeart/2005/8/layout/vList2"/>
    <dgm:cxn modelId="{9B6BC4F6-8D3E-4FFD-99EC-60CDF0F442E4}" srcId="{5908A75E-7587-472D-AF69-9804B22636B1}" destId="{75C1FC9A-2A5F-4F12-B465-1BF054411359}" srcOrd="0" destOrd="0" parTransId="{74075154-6CA9-4714-ADBC-E68AAA5E3A13}" sibTransId="{6A6BE2DF-05FF-4173-9968-045572A8A38D}"/>
    <dgm:cxn modelId="{B4BE123B-30E5-4195-B3E7-73D228820E1A}" type="presOf" srcId="{54C826F2-2DBE-44A7-AE98-93F1A0CA6842}" destId="{0F22E3E8-2478-4B6D-ACAD-DC7ACF4A19F4}" srcOrd="0" destOrd="0" presId="urn:microsoft.com/office/officeart/2005/8/layout/vList2"/>
    <dgm:cxn modelId="{BE30EAC7-60AC-44A7-BAF9-C491D5E490C1}" srcId="{5908A75E-7587-472D-AF69-9804B22636B1}" destId="{CDCED0ED-E22E-416D-B1D9-BD09E6458EBB}" srcOrd="1" destOrd="0" parTransId="{35DC1A36-EACC-424A-86AA-CB5DC3315BF6}" sibTransId="{96A70DB8-69E0-452A-8B2F-EE1B6EF83529}"/>
    <dgm:cxn modelId="{631AB70C-D3B1-4222-885F-3A65EF1908DB}" type="presParOf" srcId="{5D7E6C57-A045-4E2F-880B-C753844A9FF0}" destId="{A259BB52-71FA-4B7A-B8F7-48404201C85B}" srcOrd="0" destOrd="0" presId="urn:microsoft.com/office/officeart/2005/8/layout/vList2"/>
    <dgm:cxn modelId="{12BC9EC8-0B6B-4C5C-AB8D-0D5FFAED0473}" type="presParOf" srcId="{5D7E6C57-A045-4E2F-880B-C753844A9FF0}" destId="{C0B119AB-0878-456C-81D4-4BF5122E448F}" srcOrd="1" destOrd="0" presId="urn:microsoft.com/office/officeart/2005/8/layout/vList2"/>
    <dgm:cxn modelId="{F178495D-519B-4BB4-A1F3-3E848776D5B2}" type="presParOf" srcId="{5D7E6C57-A045-4E2F-880B-C753844A9FF0}" destId="{8ED4FF4C-86D0-4009-841F-066CAB090863}" srcOrd="2" destOrd="0" presId="urn:microsoft.com/office/officeart/2005/8/layout/vList2"/>
    <dgm:cxn modelId="{D659D855-8396-4C67-9EBF-69D26F5FAA0B}" type="presParOf" srcId="{5D7E6C57-A045-4E2F-880B-C753844A9FF0}" destId="{55C5E4C2-B2F9-44FA-9A3B-AA36913897FB}" srcOrd="3" destOrd="0" presId="urn:microsoft.com/office/officeart/2005/8/layout/vList2"/>
    <dgm:cxn modelId="{AA866BD5-0B8E-4F1E-A2A8-AF9439C3F155}" type="presParOf" srcId="{5D7E6C57-A045-4E2F-880B-C753844A9FF0}" destId="{0F22E3E8-2478-4B6D-ACAD-DC7ACF4A19F4}" srcOrd="4" destOrd="0" presId="urn:microsoft.com/office/officeart/2005/8/layout/vList2"/>
    <dgm:cxn modelId="{0FD16E76-35C2-43E4-916C-5F2362E8E747}" type="presParOf" srcId="{5D7E6C57-A045-4E2F-880B-C753844A9FF0}" destId="{B95B3DDF-640D-4EDE-A8C7-FC2E4C534286}" srcOrd="5" destOrd="0" presId="urn:microsoft.com/office/officeart/2005/8/layout/vList2"/>
    <dgm:cxn modelId="{DF45F5B6-5ADA-42E3-97FB-A82D1A7A1BBC}" type="presParOf" srcId="{5D7E6C57-A045-4E2F-880B-C753844A9FF0}" destId="{53970FCF-C959-4CC8-AC45-3DE790E222B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27234D-7F3E-4E10-B013-EC43FDD149D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E114CC0-AE4D-4E19-BAAB-2F35D40CE40D}">
      <dgm:prSet/>
      <dgm:spPr/>
      <dgm:t>
        <a:bodyPr/>
        <a:lstStyle/>
        <a:p>
          <a:pPr rtl="0"/>
          <a:r>
            <a:rPr lang="en-US" smtClean="0"/>
            <a:t>Perguruan Tinggi</a:t>
          </a:r>
          <a:endParaRPr lang="en-US"/>
        </a:p>
      </dgm:t>
    </dgm:pt>
    <dgm:pt modelId="{184ACD21-AE61-4B0B-8A75-7B02C81B8D97}" type="parTrans" cxnId="{BD6D773F-3EF7-46C5-B2D0-59C4CFDC4B1B}">
      <dgm:prSet/>
      <dgm:spPr/>
      <dgm:t>
        <a:bodyPr/>
        <a:lstStyle/>
        <a:p>
          <a:endParaRPr lang="en-US"/>
        </a:p>
      </dgm:t>
    </dgm:pt>
    <dgm:pt modelId="{F78FDBA5-44A7-417B-BA70-D1696C2A983A}" type="sibTrans" cxnId="{BD6D773F-3EF7-46C5-B2D0-59C4CFDC4B1B}">
      <dgm:prSet/>
      <dgm:spPr/>
      <dgm:t>
        <a:bodyPr/>
        <a:lstStyle/>
        <a:p>
          <a:endParaRPr lang="en-US"/>
        </a:p>
      </dgm:t>
    </dgm:pt>
    <dgm:pt modelId="{8705D41B-C9CF-4D94-9B90-7F5719CCA6C7}">
      <dgm:prSet/>
      <dgm:spPr/>
      <dgm:t>
        <a:bodyPr/>
        <a:lstStyle/>
        <a:p>
          <a:pPr rtl="0"/>
          <a:r>
            <a:rPr lang="en-US" smtClean="0"/>
            <a:t>SMA/MA</a:t>
          </a:r>
          <a:endParaRPr lang="en-US"/>
        </a:p>
      </dgm:t>
    </dgm:pt>
    <dgm:pt modelId="{4ACEC5A9-73BD-404C-9C59-30DA12D39FF9}" type="parTrans" cxnId="{54C42A05-B4F6-4D20-A489-B60EED9E1E37}">
      <dgm:prSet/>
      <dgm:spPr/>
      <dgm:t>
        <a:bodyPr/>
        <a:lstStyle/>
        <a:p>
          <a:endParaRPr lang="en-US"/>
        </a:p>
      </dgm:t>
    </dgm:pt>
    <dgm:pt modelId="{66A16689-FEF0-453E-B6C6-16A76151C247}" type="sibTrans" cxnId="{54C42A05-B4F6-4D20-A489-B60EED9E1E37}">
      <dgm:prSet/>
      <dgm:spPr/>
      <dgm:t>
        <a:bodyPr/>
        <a:lstStyle/>
        <a:p>
          <a:endParaRPr lang="en-US"/>
        </a:p>
      </dgm:t>
    </dgm:pt>
    <dgm:pt modelId="{4F2A1774-3030-4C76-9211-CAE06BBBFEA5}">
      <dgm:prSet/>
      <dgm:spPr/>
      <dgm:t>
        <a:bodyPr/>
        <a:lstStyle/>
        <a:p>
          <a:pPr rtl="0"/>
          <a:r>
            <a:rPr lang="en-US" smtClean="0"/>
            <a:t>SMP/MTs</a:t>
          </a:r>
          <a:endParaRPr lang="en-US"/>
        </a:p>
      </dgm:t>
    </dgm:pt>
    <dgm:pt modelId="{8CA60FA0-DD64-4BB4-A421-B62EC36B5832}" type="parTrans" cxnId="{B4D74856-C68C-4301-85DC-C0CF1192DA3C}">
      <dgm:prSet/>
      <dgm:spPr/>
      <dgm:t>
        <a:bodyPr/>
        <a:lstStyle/>
        <a:p>
          <a:endParaRPr lang="en-US"/>
        </a:p>
      </dgm:t>
    </dgm:pt>
    <dgm:pt modelId="{C2C3D6C2-4B9E-406A-B8F4-EC053C1EC887}" type="sibTrans" cxnId="{B4D74856-C68C-4301-85DC-C0CF1192DA3C}">
      <dgm:prSet/>
      <dgm:spPr/>
      <dgm:t>
        <a:bodyPr/>
        <a:lstStyle/>
        <a:p>
          <a:endParaRPr lang="en-US"/>
        </a:p>
      </dgm:t>
    </dgm:pt>
    <dgm:pt modelId="{25799014-5B0A-4BC2-B407-8F95ADD66894}">
      <dgm:prSet/>
      <dgm:spPr/>
      <dgm:t>
        <a:bodyPr/>
        <a:lstStyle/>
        <a:p>
          <a:pPr rtl="0"/>
          <a:r>
            <a:rPr lang="en-US" smtClean="0"/>
            <a:t>SD/MI</a:t>
          </a:r>
          <a:endParaRPr lang="en-US"/>
        </a:p>
      </dgm:t>
    </dgm:pt>
    <dgm:pt modelId="{DA749538-F306-4083-B72D-DF771A99F38D}" type="parTrans" cxnId="{054FBE03-9AD5-4A51-98F3-4ABEA8E6A3E3}">
      <dgm:prSet/>
      <dgm:spPr/>
      <dgm:t>
        <a:bodyPr/>
        <a:lstStyle/>
        <a:p>
          <a:endParaRPr lang="en-US"/>
        </a:p>
      </dgm:t>
    </dgm:pt>
    <dgm:pt modelId="{FDCA2FE1-A631-4322-9DCD-A870DEB6A0BC}" type="sibTrans" cxnId="{054FBE03-9AD5-4A51-98F3-4ABEA8E6A3E3}">
      <dgm:prSet/>
      <dgm:spPr/>
      <dgm:t>
        <a:bodyPr/>
        <a:lstStyle/>
        <a:p>
          <a:endParaRPr lang="en-US"/>
        </a:p>
      </dgm:t>
    </dgm:pt>
    <dgm:pt modelId="{C386B83F-65AF-4851-B2C8-CE884A129FC4}">
      <dgm:prSet/>
      <dgm:spPr/>
      <dgm:t>
        <a:bodyPr/>
        <a:lstStyle/>
        <a:p>
          <a:pPr rtl="0"/>
          <a:r>
            <a:rPr lang="en-US" smtClean="0"/>
            <a:t>TK/RA</a:t>
          </a:r>
          <a:endParaRPr lang="en-US"/>
        </a:p>
      </dgm:t>
    </dgm:pt>
    <dgm:pt modelId="{E83130D5-ED04-4DF5-953E-CC985EAD1F0F}" type="parTrans" cxnId="{01A9373C-81C1-42B9-8FC2-F960D02B631D}">
      <dgm:prSet/>
      <dgm:spPr/>
      <dgm:t>
        <a:bodyPr/>
        <a:lstStyle/>
        <a:p>
          <a:endParaRPr lang="en-US"/>
        </a:p>
      </dgm:t>
    </dgm:pt>
    <dgm:pt modelId="{F17EEA17-FC0A-41BD-89DD-A83D3AD3AABC}" type="sibTrans" cxnId="{01A9373C-81C1-42B9-8FC2-F960D02B631D}">
      <dgm:prSet/>
      <dgm:spPr/>
      <dgm:t>
        <a:bodyPr/>
        <a:lstStyle/>
        <a:p>
          <a:endParaRPr lang="en-US"/>
        </a:p>
      </dgm:t>
    </dgm:pt>
    <dgm:pt modelId="{3DC3C771-25D0-4AF5-AD0D-BBC0549ACD51}" type="pres">
      <dgm:prSet presAssocID="{EB27234D-7F3E-4E10-B013-EC43FDD149DA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5C1161A-2A0C-439E-AB02-049CD9182457}" type="pres">
      <dgm:prSet presAssocID="{EB27234D-7F3E-4E10-B013-EC43FDD149DA}" presName="pyramid" presStyleLbl="node1" presStyleIdx="0" presStyleCnt="1"/>
      <dgm:spPr/>
    </dgm:pt>
    <dgm:pt modelId="{5DD3EF2C-7870-457A-BE1F-6A029B2DC8C3}" type="pres">
      <dgm:prSet presAssocID="{EB27234D-7F3E-4E10-B013-EC43FDD149DA}" presName="theList" presStyleCnt="0"/>
      <dgm:spPr/>
    </dgm:pt>
    <dgm:pt modelId="{E7477936-675E-43F9-A739-6B5C1BC8E4E8}" type="pres">
      <dgm:prSet presAssocID="{0E114CC0-AE4D-4E19-BAAB-2F35D40CE40D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04E31-1709-4701-8618-7CD387DD38AA}" type="pres">
      <dgm:prSet presAssocID="{0E114CC0-AE4D-4E19-BAAB-2F35D40CE40D}" presName="aSpace" presStyleCnt="0"/>
      <dgm:spPr/>
    </dgm:pt>
    <dgm:pt modelId="{2670D722-E467-450D-BEC6-35BD6F5C0E83}" type="pres">
      <dgm:prSet presAssocID="{8705D41B-C9CF-4D94-9B90-7F5719CCA6C7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0FB45-C75B-400A-87E2-FBDD439DA17A}" type="pres">
      <dgm:prSet presAssocID="{8705D41B-C9CF-4D94-9B90-7F5719CCA6C7}" presName="aSpace" presStyleCnt="0"/>
      <dgm:spPr/>
    </dgm:pt>
    <dgm:pt modelId="{F0FC25E4-3352-4E63-A5BD-F3C7009F95F5}" type="pres">
      <dgm:prSet presAssocID="{4F2A1774-3030-4C76-9211-CAE06BBBFEA5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56073-6AAB-49E1-90EA-E8AB5ECF274A}" type="pres">
      <dgm:prSet presAssocID="{4F2A1774-3030-4C76-9211-CAE06BBBFEA5}" presName="aSpace" presStyleCnt="0"/>
      <dgm:spPr/>
    </dgm:pt>
    <dgm:pt modelId="{D19D53E1-A8F1-44B8-8F62-55553069D04A}" type="pres">
      <dgm:prSet presAssocID="{25799014-5B0A-4BC2-B407-8F95ADD66894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FC4FE-BC91-456B-9B71-596D6224B367}" type="pres">
      <dgm:prSet presAssocID="{25799014-5B0A-4BC2-B407-8F95ADD66894}" presName="aSpace" presStyleCnt="0"/>
      <dgm:spPr/>
    </dgm:pt>
    <dgm:pt modelId="{33269DB8-B91C-47E4-BB7F-51508BA5D078}" type="pres">
      <dgm:prSet presAssocID="{C386B83F-65AF-4851-B2C8-CE884A129FC4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E40E0-4C4E-4CAD-8363-537403565B1D}" type="pres">
      <dgm:prSet presAssocID="{C386B83F-65AF-4851-B2C8-CE884A129FC4}" presName="aSpace" presStyleCnt="0"/>
      <dgm:spPr/>
    </dgm:pt>
  </dgm:ptLst>
  <dgm:cxnLst>
    <dgm:cxn modelId="{B4D74856-C68C-4301-85DC-C0CF1192DA3C}" srcId="{EB27234D-7F3E-4E10-B013-EC43FDD149DA}" destId="{4F2A1774-3030-4C76-9211-CAE06BBBFEA5}" srcOrd="2" destOrd="0" parTransId="{8CA60FA0-DD64-4BB4-A421-B62EC36B5832}" sibTransId="{C2C3D6C2-4B9E-406A-B8F4-EC053C1EC887}"/>
    <dgm:cxn modelId="{F3861F96-92D8-4025-843F-7C2B840397B2}" type="presOf" srcId="{C386B83F-65AF-4851-B2C8-CE884A129FC4}" destId="{33269DB8-B91C-47E4-BB7F-51508BA5D078}" srcOrd="0" destOrd="0" presId="urn:microsoft.com/office/officeart/2005/8/layout/pyramid2"/>
    <dgm:cxn modelId="{01A9373C-81C1-42B9-8FC2-F960D02B631D}" srcId="{EB27234D-7F3E-4E10-B013-EC43FDD149DA}" destId="{C386B83F-65AF-4851-B2C8-CE884A129FC4}" srcOrd="4" destOrd="0" parTransId="{E83130D5-ED04-4DF5-953E-CC985EAD1F0F}" sibTransId="{F17EEA17-FC0A-41BD-89DD-A83D3AD3AABC}"/>
    <dgm:cxn modelId="{519A1EC5-4F42-4B56-876E-1524A8F01730}" type="presOf" srcId="{25799014-5B0A-4BC2-B407-8F95ADD66894}" destId="{D19D53E1-A8F1-44B8-8F62-55553069D04A}" srcOrd="0" destOrd="0" presId="urn:microsoft.com/office/officeart/2005/8/layout/pyramid2"/>
    <dgm:cxn modelId="{09E60830-0508-4E8A-97AB-8C1D672EA024}" type="presOf" srcId="{0E114CC0-AE4D-4E19-BAAB-2F35D40CE40D}" destId="{E7477936-675E-43F9-A739-6B5C1BC8E4E8}" srcOrd="0" destOrd="0" presId="urn:microsoft.com/office/officeart/2005/8/layout/pyramid2"/>
    <dgm:cxn modelId="{054FBE03-9AD5-4A51-98F3-4ABEA8E6A3E3}" srcId="{EB27234D-7F3E-4E10-B013-EC43FDD149DA}" destId="{25799014-5B0A-4BC2-B407-8F95ADD66894}" srcOrd="3" destOrd="0" parTransId="{DA749538-F306-4083-B72D-DF771A99F38D}" sibTransId="{FDCA2FE1-A631-4322-9DCD-A870DEB6A0BC}"/>
    <dgm:cxn modelId="{E52C9A10-1533-4920-9D75-577A7F888AD6}" type="presOf" srcId="{EB27234D-7F3E-4E10-B013-EC43FDD149DA}" destId="{3DC3C771-25D0-4AF5-AD0D-BBC0549ACD51}" srcOrd="0" destOrd="0" presId="urn:microsoft.com/office/officeart/2005/8/layout/pyramid2"/>
    <dgm:cxn modelId="{AAA3FBD1-9828-49C7-BD40-1F1A4F383B3A}" type="presOf" srcId="{8705D41B-C9CF-4D94-9B90-7F5719CCA6C7}" destId="{2670D722-E467-450D-BEC6-35BD6F5C0E83}" srcOrd="0" destOrd="0" presId="urn:microsoft.com/office/officeart/2005/8/layout/pyramid2"/>
    <dgm:cxn modelId="{54C42A05-B4F6-4D20-A489-B60EED9E1E37}" srcId="{EB27234D-7F3E-4E10-B013-EC43FDD149DA}" destId="{8705D41B-C9CF-4D94-9B90-7F5719CCA6C7}" srcOrd="1" destOrd="0" parTransId="{4ACEC5A9-73BD-404C-9C59-30DA12D39FF9}" sibTransId="{66A16689-FEF0-453E-B6C6-16A76151C247}"/>
    <dgm:cxn modelId="{B911DF81-2308-4D86-B31B-6E8600B72A5F}" type="presOf" srcId="{4F2A1774-3030-4C76-9211-CAE06BBBFEA5}" destId="{F0FC25E4-3352-4E63-A5BD-F3C7009F95F5}" srcOrd="0" destOrd="0" presId="urn:microsoft.com/office/officeart/2005/8/layout/pyramid2"/>
    <dgm:cxn modelId="{BD6D773F-3EF7-46C5-B2D0-59C4CFDC4B1B}" srcId="{EB27234D-7F3E-4E10-B013-EC43FDD149DA}" destId="{0E114CC0-AE4D-4E19-BAAB-2F35D40CE40D}" srcOrd="0" destOrd="0" parTransId="{184ACD21-AE61-4B0B-8A75-7B02C81B8D97}" sibTransId="{F78FDBA5-44A7-417B-BA70-D1696C2A983A}"/>
    <dgm:cxn modelId="{336683A1-6088-44DB-8692-DA6E3C69F129}" type="presParOf" srcId="{3DC3C771-25D0-4AF5-AD0D-BBC0549ACD51}" destId="{15C1161A-2A0C-439E-AB02-049CD9182457}" srcOrd="0" destOrd="0" presId="urn:microsoft.com/office/officeart/2005/8/layout/pyramid2"/>
    <dgm:cxn modelId="{FE7EF5B9-D65F-4E42-AAB0-AE93519DE97C}" type="presParOf" srcId="{3DC3C771-25D0-4AF5-AD0D-BBC0549ACD51}" destId="{5DD3EF2C-7870-457A-BE1F-6A029B2DC8C3}" srcOrd="1" destOrd="0" presId="urn:microsoft.com/office/officeart/2005/8/layout/pyramid2"/>
    <dgm:cxn modelId="{C042DF3C-443F-4800-990F-FAC86FF8BC8E}" type="presParOf" srcId="{5DD3EF2C-7870-457A-BE1F-6A029B2DC8C3}" destId="{E7477936-675E-43F9-A739-6B5C1BC8E4E8}" srcOrd="0" destOrd="0" presId="urn:microsoft.com/office/officeart/2005/8/layout/pyramid2"/>
    <dgm:cxn modelId="{129DFD83-AC1F-4AB1-999B-4C144229E7AD}" type="presParOf" srcId="{5DD3EF2C-7870-457A-BE1F-6A029B2DC8C3}" destId="{FC604E31-1709-4701-8618-7CD387DD38AA}" srcOrd="1" destOrd="0" presId="urn:microsoft.com/office/officeart/2005/8/layout/pyramid2"/>
    <dgm:cxn modelId="{A45370CF-191B-431B-A703-BFDF518EA18A}" type="presParOf" srcId="{5DD3EF2C-7870-457A-BE1F-6A029B2DC8C3}" destId="{2670D722-E467-450D-BEC6-35BD6F5C0E83}" srcOrd="2" destOrd="0" presId="urn:microsoft.com/office/officeart/2005/8/layout/pyramid2"/>
    <dgm:cxn modelId="{356943A0-407A-4C0C-B6BF-A78931247FC4}" type="presParOf" srcId="{5DD3EF2C-7870-457A-BE1F-6A029B2DC8C3}" destId="{4520FB45-C75B-400A-87E2-FBDD439DA17A}" srcOrd="3" destOrd="0" presId="urn:microsoft.com/office/officeart/2005/8/layout/pyramid2"/>
    <dgm:cxn modelId="{27B44183-64D7-41A3-81B9-01DB6017D42B}" type="presParOf" srcId="{5DD3EF2C-7870-457A-BE1F-6A029B2DC8C3}" destId="{F0FC25E4-3352-4E63-A5BD-F3C7009F95F5}" srcOrd="4" destOrd="0" presId="urn:microsoft.com/office/officeart/2005/8/layout/pyramid2"/>
    <dgm:cxn modelId="{7EDE8AE6-A63D-47C9-9673-3D196124FEB0}" type="presParOf" srcId="{5DD3EF2C-7870-457A-BE1F-6A029B2DC8C3}" destId="{39256073-6AAB-49E1-90EA-E8AB5ECF274A}" srcOrd="5" destOrd="0" presId="urn:microsoft.com/office/officeart/2005/8/layout/pyramid2"/>
    <dgm:cxn modelId="{06BC9557-C1C8-4E6C-9559-F449C294DB9E}" type="presParOf" srcId="{5DD3EF2C-7870-457A-BE1F-6A029B2DC8C3}" destId="{D19D53E1-A8F1-44B8-8F62-55553069D04A}" srcOrd="6" destOrd="0" presId="urn:microsoft.com/office/officeart/2005/8/layout/pyramid2"/>
    <dgm:cxn modelId="{D28B3C14-F4E3-4EDC-A2A2-13750A608F72}" type="presParOf" srcId="{5DD3EF2C-7870-457A-BE1F-6A029B2DC8C3}" destId="{067FC4FE-BC91-456B-9B71-596D6224B367}" srcOrd="7" destOrd="0" presId="urn:microsoft.com/office/officeart/2005/8/layout/pyramid2"/>
    <dgm:cxn modelId="{E044AF56-2FE4-491D-B897-E6ACDF40166B}" type="presParOf" srcId="{5DD3EF2C-7870-457A-BE1F-6A029B2DC8C3}" destId="{33269DB8-B91C-47E4-BB7F-51508BA5D078}" srcOrd="8" destOrd="0" presId="urn:microsoft.com/office/officeart/2005/8/layout/pyramid2"/>
    <dgm:cxn modelId="{FE4EE9AD-76B7-401B-BCE5-585FEECB224A}" type="presParOf" srcId="{5DD3EF2C-7870-457A-BE1F-6A029B2DC8C3}" destId="{DA4E40E0-4C4E-4CAD-8363-537403565B1D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E090BD-6FFC-44B2-9D61-92453D01047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0E00C26-8B42-4D34-859D-77ED14FE148E}">
      <dgm:prSet/>
      <dgm:spPr/>
      <dgm:t>
        <a:bodyPr/>
        <a:lstStyle/>
        <a:p>
          <a:pPr rtl="0"/>
          <a:r>
            <a:rPr lang="en-US" smtClean="0"/>
            <a:t>LKP</a:t>
          </a:r>
          <a:endParaRPr lang="en-US"/>
        </a:p>
      </dgm:t>
    </dgm:pt>
    <dgm:pt modelId="{D7EF161A-D397-45A5-B4F6-B7F768339928}" type="parTrans" cxnId="{9764285E-EE65-44A9-844D-C52672B07EEE}">
      <dgm:prSet/>
      <dgm:spPr/>
      <dgm:t>
        <a:bodyPr/>
        <a:lstStyle/>
        <a:p>
          <a:endParaRPr lang="en-US"/>
        </a:p>
      </dgm:t>
    </dgm:pt>
    <dgm:pt modelId="{0A084030-FDB4-4813-B24E-2F24788D7186}" type="sibTrans" cxnId="{9764285E-EE65-44A9-844D-C52672B07EEE}">
      <dgm:prSet/>
      <dgm:spPr/>
      <dgm:t>
        <a:bodyPr/>
        <a:lstStyle/>
        <a:p>
          <a:endParaRPr lang="en-US"/>
        </a:p>
      </dgm:t>
    </dgm:pt>
    <dgm:pt modelId="{5084AA63-8B74-4C2B-ACAB-ADF4DAC0B946}">
      <dgm:prSet/>
      <dgm:spPr/>
      <dgm:t>
        <a:bodyPr/>
        <a:lstStyle/>
        <a:p>
          <a:pPr rtl="0"/>
          <a:r>
            <a:rPr lang="en-US" smtClean="0"/>
            <a:t>PKBM</a:t>
          </a:r>
          <a:endParaRPr lang="en-US"/>
        </a:p>
      </dgm:t>
    </dgm:pt>
    <dgm:pt modelId="{46C62A33-6F58-435C-9116-976AC9FD1DAD}" type="parTrans" cxnId="{48544C3C-1E7C-4BC3-980B-2702AA7759D8}">
      <dgm:prSet/>
      <dgm:spPr/>
      <dgm:t>
        <a:bodyPr/>
        <a:lstStyle/>
        <a:p>
          <a:endParaRPr lang="en-US"/>
        </a:p>
      </dgm:t>
    </dgm:pt>
    <dgm:pt modelId="{E3C7896F-F3B2-4A4D-A70E-49B24A3E0DDA}" type="sibTrans" cxnId="{48544C3C-1E7C-4BC3-980B-2702AA7759D8}">
      <dgm:prSet/>
      <dgm:spPr/>
      <dgm:t>
        <a:bodyPr/>
        <a:lstStyle/>
        <a:p>
          <a:endParaRPr lang="en-US"/>
        </a:p>
      </dgm:t>
    </dgm:pt>
    <dgm:pt modelId="{809F2D0D-74AC-46F9-915B-D6A791C567C3}">
      <dgm:prSet/>
      <dgm:spPr/>
      <dgm:t>
        <a:bodyPr/>
        <a:lstStyle/>
        <a:p>
          <a:pPr rtl="0"/>
          <a:r>
            <a:rPr lang="en-US" smtClean="0"/>
            <a:t>Kelompok Belajar</a:t>
          </a:r>
          <a:endParaRPr lang="en-US"/>
        </a:p>
      </dgm:t>
    </dgm:pt>
    <dgm:pt modelId="{236AC902-37D7-42B0-9546-9EAF4B4A3DAF}" type="parTrans" cxnId="{871BEA7B-6618-4BE9-98EB-FAB5C2417DA4}">
      <dgm:prSet/>
      <dgm:spPr/>
      <dgm:t>
        <a:bodyPr/>
        <a:lstStyle/>
        <a:p>
          <a:endParaRPr lang="en-US"/>
        </a:p>
      </dgm:t>
    </dgm:pt>
    <dgm:pt modelId="{949BE2BD-BA5A-442E-A30D-AAA667930A51}" type="sibTrans" cxnId="{871BEA7B-6618-4BE9-98EB-FAB5C2417DA4}">
      <dgm:prSet/>
      <dgm:spPr/>
      <dgm:t>
        <a:bodyPr/>
        <a:lstStyle/>
        <a:p>
          <a:endParaRPr lang="en-US"/>
        </a:p>
      </dgm:t>
    </dgm:pt>
    <dgm:pt modelId="{DACA43EA-AA2C-42E2-AD2C-706EB2F94767}">
      <dgm:prSet/>
      <dgm:spPr/>
      <dgm:t>
        <a:bodyPr/>
        <a:lstStyle/>
        <a:p>
          <a:pPr rtl="0"/>
          <a:r>
            <a:rPr lang="en-US" smtClean="0"/>
            <a:t>Majelis Taklim</a:t>
          </a:r>
          <a:endParaRPr lang="en-US"/>
        </a:p>
      </dgm:t>
    </dgm:pt>
    <dgm:pt modelId="{B28F4A07-1C65-4972-8951-FC53F182304B}" type="parTrans" cxnId="{2498A12C-1CE4-4337-B81C-C3559D4A6F3C}">
      <dgm:prSet/>
      <dgm:spPr/>
      <dgm:t>
        <a:bodyPr/>
        <a:lstStyle/>
        <a:p>
          <a:endParaRPr lang="en-US"/>
        </a:p>
      </dgm:t>
    </dgm:pt>
    <dgm:pt modelId="{99652CD6-5810-4AFE-8110-372ABD8A2319}" type="sibTrans" cxnId="{2498A12C-1CE4-4337-B81C-C3559D4A6F3C}">
      <dgm:prSet/>
      <dgm:spPr/>
      <dgm:t>
        <a:bodyPr/>
        <a:lstStyle/>
        <a:p>
          <a:endParaRPr lang="en-US"/>
        </a:p>
      </dgm:t>
    </dgm:pt>
    <dgm:pt modelId="{96C43652-C220-4297-BEDC-FF4F9C057A3B}">
      <dgm:prSet/>
      <dgm:spPr/>
      <dgm:t>
        <a:bodyPr/>
        <a:lstStyle/>
        <a:p>
          <a:pPr rtl="0"/>
          <a:r>
            <a:rPr lang="en-US" smtClean="0"/>
            <a:t>PAUD Nonformal</a:t>
          </a:r>
          <a:endParaRPr lang="en-US"/>
        </a:p>
      </dgm:t>
    </dgm:pt>
    <dgm:pt modelId="{CEFB05E4-2E06-4744-8663-A7BCC177E64D}" type="parTrans" cxnId="{D44AF0E8-615A-40E0-9B33-3C3670726D3C}">
      <dgm:prSet/>
      <dgm:spPr/>
      <dgm:t>
        <a:bodyPr/>
        <a:lstStyle/>
        <a:p>
          <a:endParaRPr lang="en-US"/>
        </a:p>
      </dgm:t>
    </dgm:pt>
    <dgm:pt modelId="{90751F99-EA9C-475B-A778-87544279E18F}" type="sibTrans" cxnId="{D44AF0E8-615A-40E0-9B33-3C3670726D3C}">
      <dgm:prSet/>
      <dgm:spPr/>
      <dgm:t>
        <a:bodyPr/>
        <a:lstStyle/>
        <a:p>
          <a:endParaRPr lang="en-US"/>
        </a:p>
      </dgm:t>
    </dgm:pt>
    <dgm:pt modelId="{FFE1D70F-CEC1-4526-85FF-18A8318D6F98}" type="pres">
      <dgm:prSet presAssocID="{6BE090BD-6FFC-44B2-9D61-92453D01047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06DBC4D3-B44C-4360-A709-3DF4F8830DC6}" type="pres">
      <dgm:prSet presAssocID="{6BE090BD-6FFC-44B2-9D61-92453D010470}" presName="pyramid" presStyleLbl="node1" presStyleIdx="0" presStyleCnt="1"/>
      <dgm:spPr/>
    </dgm:pt>
    <dgm:pt modelId="{16DC954A-2C5E-4DCB-84F5-073ACA8AF0E4}" type="pres">
      <dgm:prSet presAssocID="{6BE090BD-6FFC-44B2-9D61-92453D010470}" presName="theList" presStyleCnt="0"/>
      <dgm:spPr/>
    </dgm:pt>
    <dgm:pt modelId="{6BD08448-7839-4E41-B2E9-FF7B476020E1}" type="pres">
      <dgm:prSet presAssocID="{50E00C26-8B42-4D34-859D-77ED14FE148E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BE9907-48BF-4D7E-AC12-4E2445525A48}" type="pres">
      <dgm:prSet presAssocID="{50E00C26-8B42-4D34-859D-77ED14FE148E}" presName="aSpace" presStyleCnt="0"/>
      <dgm:spPr/>
    </dgm:pt>
    <dgm:pt modelId="{88387B08-0D98-4191-A8B9-81C1DF58FA12}" type="pres">
      <dgm:prSet presAssocID="{5084AA63-8B74-4C2B-ACAB-ADF4DAC0B946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9570E6-36F0-4EB1-A4B6-075605EA2FD8}" type="pres">
      <dgm:prSet presAssocID="{5084AA63-8B74-4C2B-ACAB-ADF4DAC0B946}" presName="aSpace" presStyleCnt="0"/>
      <dgm:spPr/>
    </dgm:pt>
    <dgm:pt modelId="{B13B8EAE-703B-4C8F-BB28-32D52D210218}" type="pres">
      <dgm:prSet presAssocID="{809F2D0D-74AC-46F9-915B-D6A791C567C3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79012A-27C7-4A07-A6FB-FAC284294C7B}" type="pres">
      <dgm:prSet presAssocID="{809F2D0D-74AC-46F9-915B-D6A791C567C3}" presName="aSpace" presStyleCnt="0"/>
      <dgm:spPr/>
    </dgm:pt>
    <dgm:pt modelId="{399C0BA7-3E51-4F07-A934-EF6D808A9448}" type="pres">
      <dgm:prSet presAssocID="{DACA43EA-AA2C-42E2-AD2C-706EB2F94767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E2B14C-941F-4253-BB99-B2E15AC20AC6}" type="pres">
      <dgm:prSet presAssocID="{DACA43EA-AA2C-42E2-AD2C-706EB2F94767}" presName="aSpace" presStyleCnt="0"/>
      <dgm:spPr/>
    </dgm:pt>
    <dgm:pt modelId="{C8A78FB0-3EAF-4703-9487-A9E4DA630C14}" type="pres">
      <dgm:prSet presAssocID="{96C43652-C220-4297-BEDC-FF4F9C057A3B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DBA07B-E792-4488-B770-BD920BAA4693}" type="pres">
      <dgm:prSet presAssocID="{96C43652-C220-4297-BEDC-FF4F9C057A3B}" presName="aSpace" presStyleCnt="0"/>
      <dgm:spPr/>
    </dgm:pt>
  </dgm:ptLst>
  <dgm:cxnLst>
    <dgm:cxn modelId="{69FF6FDA-60D0-4B3F-939D-97ED5081E946}" type="presOf" srcId="{DACA43EA-AA2C-42E2-AD2C-706EB2F94767}" destId="{399C0BA7-3E51-4F07-A934-EF6D808A9448}" srcOrd="0" destOrd="0" presId="urn:microsoft.com/office/officeart/2005/8/layout/pyramid2"/>
    <dgm:cxn modelId="{A4278B9A-F28F-44FD-AC08-863AB5B5506F}" type="presOf" srcId="{809F2D0D-74AC-46F9-915B-D6A791C567C3}" destId="{B13B8EAE-703B-4C8F-BB28-32D52D210218}" srcOrd="0" destOrd="0" presId="urn:microsoft.com/office/officeart/2005/8/layout/pyramid2"/>
    <dgm:cxn modelId="{48544C3C-1E7C-4BC3-980B-2702AA7759D8}" srcId="{6BE090BD-6FFC-44B2-9D61-92453D010470}" destId="{5084AA63-8B74-4C2B-ACAB-ADF4DAC0B946}" srcOrd="1" destOrd="0" parTransId="{46C62A33-6F58-435C-9116-976AC9FD1DAD}" sibTransId="{E3C7896F-F3B2-4A4D-A70E-49B24A3E0DDA}"/>
    <dgm:cxn modelId="{871BEA7B-6618-4BE9-98EB-FAB5C2417DA4}" srcId="{6BE090BD-6FFC-44B2-9D61-92453D010470}" destId="{809F2D0D-74AC-46F9-915B-D6A791C567C3}" srcOrd="2" destOrd="0" parTransId="{236AC902-37D7-42B0-9546-9EAF4B4A3DAF}" sibTransId="{949BE2BD-BA5A-442E-A30D-AAA667930A51}"/>
    <dgm:cxn modelId="{9F31BCB3-150A-4BBF-829C-79A8C48A769A}" type="presOf" srcId="{5084AA63-8B74-4C2B-ACAB-ADF4DAC0B946}" destId="{88387B08-0D98-4191-A8B9-81C1DF58FA12}" srcOrd="0" destOrd="0" presId="urn:microsoft.com/office/officeart/2005/8/layout/pyramid2"/>
    <dgm:cxn modelId="{2E6006E8-06A1-4952-8086-6AEA0CBA44E3}" type="presOf" srcId="{6BE090BD-6FFC-44B2-9D61-92453D010470}" destId="{FFE1D70F-CEC1-4526-85FF-18A8318D6F98}" srcOrd="0" destOrd="0" presId="urn:microsoft.com/office/officeart/2005/8/layout/pyramid2"/>
    <dgm:cxn modelId="{9764285E-EE65-44A9-844D-C52672B07EEE}" srcId="{6BE090BD-6FFC-44B2-9D61-92453D010470}" destId="{50E00C26-8B42-4D34-859D-77ED14FE148E}" srcOrd="0" destOrd="0" parTransId="{D7EF161A-D397-45A5-B4F6-B7F768339928}" sibTransId="{0A084030-FDB4-4813-B24E-2F24788D7186}"/>
    <dgm:cxn modelId="{28EC0794-136A-4865-9399-DA3FCDEEB213}" type="presOf" srcId="{96C43652-C220-4297-BEDC-FF4F9C057A3B}" destId="{C8A78FB0-3EAF-4703-9487-A9E4DA630C14}" srcOrd="0" destOrd="0" presId="urn:microsoft.com/office/officeart/2005/8/layout/pyramid2"/>
    <dgm:cxn modelId="{D44AF0E8-615A-40E0-9B33-3C3670726D3C}" srcId="{6BE090BD-6FFC-44B2-9D61-92453D010470}" destId="{96C43652-C220-4297-BEDC-FF4F9C057A3B}" srcOrd="4" destOrd="0" parTransId="{CEFB05E4-2E06-4744-8663-A7BCC177E64D}" sibTransId="{90751F99-EA9C-475B-A778-87544279E18F}"/>
    <dgm:cxn modelId="{93E14817-E13D-47C8-9E1E-726AE2131C9B}" type="presOf" srcId="{50E00C26-8B42-4D34-859D-77ED14FE148E}" destId="{6BD08448-7839-4E41-B2E9-FF7B476020E1}" srcOrd="0" destOrd="0" presId="urn:microsoft.com/office/officeart/2005/8/layout/pyramid2"/>
    <dgm:cxn modelId="{2498A12C-1CE4-4337-B81C-C3559D4A6F3C}" srcId="{6BE090BD-6FFC-44B2-9D61-92453D010470}" destId="{DACA43EA-AA2C-42E2-AD2C-706EB2F94767}" srcOrd="3" destOrd="0" parTransId="{B28F4A07-1C65-4972-8951-FC53F182304B}" sibTransId="{99652CD6-5810-4AFE-8110-372ABD8A2319}"/>
    <dgm:cxn modelId="{6F32D187-65A9-4A9B-8A7B-A5F9EB5BE95B}" type="presParOf" srcId="{FFE1D70F-CEC1-4526-85FF-18A8318D6F98}" destId="{06DBC4D3-B44C-4360-A709-3DF4F8830DC6}" srcOrd="0" destOrd="0" presId="urn:microsoft.com/office/officeart/2005/8/layout/pyramid2"/>
    <dgm:cxn modelId="{9FEE7B07-EC73-4FDF-9365-63D4A1062DA6}" type="presParOf" srcId="{FFE1D70F-CEC1-4526-85FF-18A8318D6F98}" destId="{16DC954A-2C5E-4DCB-84F5-073ACA8AF0E4}" srcOrd="1" destOrd="0" presId="urn:microsoft.com/office/officeart/2005/8/layout/pyramid2"/>
    <dgm:cxn modelId="{88250866-5B6C-4882-B12F-AD93E070C09A}" type="presParOf" srcId="{16DC954A-2C5E-4DCB-84F5-073ACA8AF0E4}" destId="{6BD08448-7839-4E41-B2E9-FF7B476020E1}" srcOrd="0" destOrd="0" presId="urn:microsoft.com/office/officeart/2005/8/layout/pyramid2"/>
    <dgm:cxn modelId="{3BAFC1F5-97DC-4126-9EE7-72B527517EC1}" type="presParOf" srcId="{16DC954A-2C5E-4DCB-84F5-073ACA8AF0E4}" destId="{FCBE9907-48BF-4D7E-AC12-4E2445525A48}" srcOrd="1" destOrd="0" presId="urn:microsoft.com/office/officeart/2005/8/layout/pyramid2"/>
    <dgm:cxn modelId="{BE42BEE8-E7FF-4345-B6E6-88A7BB95182A}" type="presParOf" srcId="{16DC954A-2C5E-4DCB-84F5-073ACA8AF0E4}" destId="{88387B08-0D98-4191-A8B9-81C1DF58FA12}" srcOrd="2" destOrd="0" presId="urn:microsoft.com/office/officeart/2005/8/layout/pyramid2"/>
    <dgm:cxn modelId="{822BFD9F-DEF9-43D2-8633-5CED35DD64AD}" type="presParOf" srcId="{16DC954A-2C5E-4DCB-84F5-073ACA8AF0E4}" destId="{279570E6-36F0-4EB1-A4B6-075605EA2FD8}" srcOrd="3" destOrd="0" presId="urn:microsoft.com/office/officeart/2005/8/layout/pyramid2"/>
    <dgm:cxn modelId="{0A563B04-C256-4E8B-8B0D-EB5A58920E6A}" type="presParOf" srcId="{16DC954A-2C5E-4DCB-84F5-073ACA8AF0E4}" destId="{B13B8EAE-703B-4C8F-BB28-32D52D210218}" srcOrd="4" destOrd="0" presId="urn:microsoft.com/office/officeart/2005/8/layout/pyramid2"/>
    <dgm:cxn modelId="{9703DDE4-7E37-420E-B517-B5F179B99B1B}" type="presParOf" srcId="{16DC954A-2C5E-4DCB-84F5-073ACA8AF0E4}" destId="{1079012A-27C7-4A07-A6FB-FAC284294C7B}" srcOrd="5" destOrd="0" presId="urn:microsoft.com/office/officeart/2005/8/layout/pyramid2"/>
    <dgm:cxn modelId="{5220E008-B85A-4260-9CE2-C598AA78DF7E}" type="presParOf" srcId="{16DC954A-2C5E-4DCB-84F5-073ACA8AF0E4}" destId="{399C0BA7-3E51-4F07-A934-EF6D808A9448}" srcOrd="6" destOrd="0" presId="urn:microsoft.com/office/officeart/2005/8/layout/pyramid2"/>
    <dgm:cxn modelId="{E83AE7E4-2096-48BD-8566-E22FFD3BE420}" type="presParOf" srcId="{16DC954A-2C5E-4DCB-84F5-073ACA8AF0E4}" destId="{B9E2B14C-941F-4253-BB99-B2E15AC20AC6}" srcOrd="7" destOrd="0" presId="urn:microsoft.com/office/officeart/2005/8/layout/pyramid2"/>
    <dgm:cxn modelId="{433F755E-3578-4236-8D79-3074A491AE54}" type="presParOf" srcId="{16DC954A-2C5E-4DCB-84F5-073ACA8AF0E4}" destId="{C8A78FB0-3EAF-4703-9487-A9E4DA630C14}" srcOrd="8" destOrd="0" presId="urn:microsoft.com/office/officeart/2005/8/layout/pyramid2"/>
    <dgm:cxn modelId="{74FF7F0E-392C-4F4A-8986-C280C6EC87B3}" type="presParOf" srcId="{16DC954A-2C5E-4DCB-84F5-073ACA8AF0E4}" destId="{C8DBA07B-E792-4488-B770-BD920BAA4693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1D4869-7A7A-4860-AB6A-C5CDD97E4A39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0B6616D-2A0C-44F8-BE0F-5452597C95AA}">
      <dgm:prSet/>
      <dgm:spPr/>
      <dgm:t>
        <a:bodyPr/>
        <a:lstStyle/>
        <a:p>
          <a:pPr algn="ctr" rtl="0"/>
          <a:r>
            <a:rPr lang="en-US" smtClean="0"/>
            <a:t>Kelompok Bermain</a:t>
          </a:r>
          <a:endParaRPr lang="en-US"/>
        </a:p>
      </dgm:t>
    </dgm:pt>
    <dgm:pt modelId="{E4DEF219-6279-4654-8E10-D6EC833601CC}" type="parTrans" cxnId="{725736E4-340F-4773-8141-A651D2C132AD}">
      <dgm:prSet/>
      <dgm:spPr/>
      <dgm:t>
        <a:bodyPr/>
        <a:lstStyle/>
        <a:p>
          <a:endParaRPr lang="en-US"/>
        </a:p>
      </dgm:t>
    </dgm:pt>
    <dgm:pt modelId="{73FF985F-D5BE-4F4B-9C2B-395834953096}" type="sibTrans" cxnId="{725736E4-340F-4773-8141-A651D2C132AD}">
      <dgm:prSet/>
      <dgm:spPr/>
      <dgm:t>
        <a:bodyPr/>
        <a:lstStyle/>
        <a:p>
          <a:endParaRPr lang="en-US"/>
        </a:p>
      </dgm:t>
    </dgm:pt>
    <dgm:pt modelId="{C85246D1-2AB4-45F0-A89F-881EA547EC2A}">
      <dgm:prSet/>
      <dgm:spPr/>
      <dgm:t>
        <a:bodyPr/>
        <a:lstStyle/>
        <a:p>
          <a:pPr algn="ctr" rtl="0"/>
          <a:r>
            <a:rPr lang="en-US" smtClean="0"/>
            <a:t>TPA</a:t>
          </a:r>
          <a:endParaRPr lang="en-US"/>
        </a:p>
      </dgm:t>
    </dgm:pt>
    <dgm:pt modelId="{8BDAD6DE-B8ED-451B-BF1B-A6B15EB2C27B}" type="parTrans" cxnId="{8DDBA30C-4B40-4F0A-892C-96E65D804775}">
      <dgm:prSet/>
      <dgm:spPr/>
      <dgm:t>
        <a:bodyPr/>
        <a:lstStyle/>
        <a:p>
          <a:endParaRPr lang="en-US"/>
        </a:p>
      </dgm:t>
    </dgm:pt>
    <dgm:pt modelId="{729BD56E-3258-45F0-A72C-8C2F886D5F16}" type="sibTrans" cxnId="{8DDBA30C-4B40-4F0A-892C-96E65D804775}">
      <dgm:prSet/>
      <dgm:spPr/>
      <dgm:t>
        <a:bodyPr/>
        <a:lstStyle/>
        <a:p>
          <a:endParaRPr lang="en-US"/>
        </a:p>
      </dgm:t>
    </dgm:pt>
    <dgm:pt modelId="{994F1F5D-51C1-44CD-841C-644F03196B83}">
      <dgm:prSet/>
      <dgm:spPr/>
      <dgm:t>
        <a:bodyPr/>
        <a:lstStyle/>
        <a:p>
          <a:pPr algn="ctr" rtl="0"/>
          <a:r>
            <a:rPr lang="en-US" dirty="0" err="1" smtClean="0"/>
            <a:t>Paket</a:t>
          </a:r>
          <a:r>
            <a:rPr lang="en-US" dirty="0" smtClean="0"/>
            <a:t> A/B/C</a:t>
          </a:r>
          <a:endParaRPr lang="en-US" dirty="0"/>
        </a:p>
      </dgm:t>
    </dgm:pt>
    <dgm:pt modelId="{FAD8E58F-ECDC-470D-BAE9-B0D7F9BF679B}" type="parTrans" cxnId="{7BFAA882-3F2E-498F-BC5E-CDA2EF76F500}">
      <dgm:prSet/>
      <dgm:spPr/>
      <dgm:t>
        <a:bodyPr/>
        <a:lstStyle/>
        <a:p>
          <a:endParaRPr lang="en-US"/>
        </a:p>
      </dgm:t>
    </dgm:pt>
    <dgm:pt modelId="{4CC12DE1-46A3-40F0-A83A-D216E44843EF}" type="sibTrans" cxnId="{7BFAA882-3F2E-498F-BC5E-CDA2EF76F500}">
      <dgm:prSet/>
      <dgm:spPr/>
      <dgm:t>
        <a:bodyPr/>
        <a:lstStyle/>
        <a:p>
          <a:endParaRPr lang="en-US"/>
        </a:p>
      </dgm:t>
    </dgm:pt>
    <dgm:pt modelId="{F185B710-C2C1-4079-B723-D37A49C590C6}">
      <dgm:prSet/>
      <dgm:spPr/>
      <dgm:t>
        <a:bodyPr/>
        <a:lstStyle/>
        <a:p>
          <a:pPr algn="ctr" rtl="0"/>
          <a:r>
            <a:rPr lang="en-US" smtClean="0"/>
            <a:t>Kursus</a:t>
          </a:r>
          <a:endParaRPr lang="en-US"/>
        </a:p>
      </dgm:t>
    </dgm:pt>
    <dgm:pt modelId="{A57C858E-DF43-4003-9FC5-3618A6058145}" type="parTrans" cxnId="{6FABF1AB-F10B-4FBE-AD9D-C96CFDC1EF15}">
      <dgm:prSet/>
      <dgm:spPr/>
      <dgm:t>
        <a:bodyPr/>
        <a:lstStyle/>
        <a:p>
          <a:endParaRPr lang="en-US"/>
        </a:p>
      </dgm:t>
    </dgm:pt>
    <dgm:pt modelId="{E3FCF9CA-4EB2-4D23-9FF4-F7EACE282783}" type="sibTrans" cxnId="{6FABF1AB-F10B-4FBE-AD9D-C96CFDC1EF15}">
      <dgm:prSet/>
      <dgm:spPr/>
      <dgm:t>
        <a:bodyPr/>
        <a:lstStyle/>
        <a:p>
          <a:endParaRPr lang="en-US"/>
        </a:p>
      </dgm:t>
    </dgm:pt>
    <dgm:pt modelId="{CF611856-9F44-4F58-A4EE-14618B77E5FC}">
      <dgm:prSet/>
      <dgm:spPr/>
      <dgm:t>
        <a:bodyPr/>
        <a:lstStyle/>
        <a:p>
          <a:pPr algn="ctr" rtl="0"/>
          <a:r>
            <a:rPr lang="en-US" dirty="0" smtClean="0"/>
            <a:t>TBM </a:t>
          </a:r>
          <a:r>
            <a:rPr lang="en-US" dirty="0" err="1" smtClean="0"/>
            <a:t>dll</a:t>
          </a:r>
          <a:r>
            <a:rPr lang="en-US" dirty="0" smtClean="0"/>
            <a:t>.</a:t>
          </a:r>
          <a:endParaRPr lang="en-US" dirty="0"/>
        </a:p>
      </dgm:t>
    </dgm:pt>
    <dgm:pt modelId="{C25C0320-A6C9-4202-AF03-85A586FF1DED}" type="parTrans" cxnId="{5B1A0C11-416D-48A7-8DBF-857747119EFC}">
      <dgm:prSet/>
      <dgm:spPr/>
      <dgm:t>
        <a:bodyPr/>
        <a:lstStyle/>
        <a:p>
          <a:endParaRPr lang="en-US"/>
        </a:p>
      </dgm:t>
    </dgm:pt>
    <dgm:pt modelId="{A35A2A2C-D9D5-4D94-955E-3D206C495F19}" type="sibTrans" cxnId="{5B1A0C11-416D-48A7-8DBF-857747119EFC}">
      <dgm:prSet/>
      <dgm:spPr/>
      <dgm:t>
        <a:bodyPr/>
        <a:lstStyle/>
        <a:p>
          <a:endParaRPr lang="en-US"/>
        </a:p>
      </dgm:t>
    </dgm:pt>
    <dgm:pt modelId="{87B1F436-1B33-4012-A572-5F5E019A66C7}" type="pres">
      <dgm:prSet presAssocID="{8A1D4869-7A7A-4860-AB6A-C5CDD97E4A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BD33B0-825F-4599-89F2-41E1E0C63189}" type="pres">
      <dgm:prSet presAssocID="{60B6616D-2A0C-44F8-BE0F-5452597C95A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4971F-3FE2-4A8E-A747-AC6EE56B1CA1}" type="pres">
      <dgm:prSet presAssocID="{73FF985F-D5BE-4F4B-9C2B-395834953096}" presName="spacer" presStyleCnt="0"/>
      <dgm:spPr/>
    </dgm:pt>
    <dgm:pt modelId="{DAE63BE8-B98E-48C3-B4C6-F29A7763862B}" type="pres">
      <dgm:prSet presAssocID="{C85246D1-2AB4-45F0-A89F-881EA547EC2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662C7B-D94C-450C-B6EA-50DCD8829A47}" type="pres">
      <dgm:prSet presAssocID="{729BD56E-3258-45F0-A72C-8C2F886D5F16}" presName="spacer" presStyleCnt="0"/>
      <dgm:spPr/>
    </dgm:pt>
    <dgm:pt modelId="{2D15DF0F-3B6E-4AC6-B0BB-DBE0A97600F7}" type="pres">
      <dgm:prSet presAssocID="{994F1F5D-51C1-44CD-841C-644F03196B83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0AA1D-F420-4431-95A3-EF7C7B08F814}" type="pres">
      <dgm:prSet presAssocID="{4CC12DE1-46A3-40F0-A83A-D216E44843EF}" presName="spacer" presStyleCnt="0"/>
      <dgm:spPr/>
    </dgm:pt>
    <dgm:pt modelId="{1645B6B6-16F1-4804-9DB3-E6B972FC5D46}" type="pres">
      <dgm:prSet presAssocID="{F185B710-C2C1-4079-B723-D37A49C590C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59FF5-4180-441A-82C5-177EF42CE978}" type="pres">
      <dgm:prSet presAssocID="{E3FCF9CA-4EB2-4D23-9FF4-F7EACE282783}" presName="spacer" presStyleCnt="0"/>
      <dgm:spPr/>
    </dgm:pt>
    <dgm:pt modelId="{1B15760B-CF69-432E-9A7A-0781509B824D}" type="pres">
      <dgm:prSet presAssocID="{CF611856-9F44-4F58-A4EE-14618B77E5F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ABF1AB-F10B-4FBE-AD9D-C96CFDC1EF15}" srcId="{8A1D4869-7A7A-4860-AB6A-C5CDD97E4A39}" destId="{F185B710-C2C1-4079-B723-D37A49C590C6}" srcOrd="3" destOrd="0" parTransId="{A57C858E-DF43-4003-9FC5-3618A6058145}" sibTransId="{E3FCF9CA-4EB2-4D23-9FF4-F7EACE282783}"/>
    <dgm:cxn modelId="{5B1A0C11-416D-48A7-8DBF-857747119EFC}" srcId="{8A1D4869-7A7A-4860-AB6A-C5CDD97E4A39}" destId="{CF611856-9F44-4F58-A4EE-14618B77E5FC}" srcOrd="4" destOrd="0" parTransId="{C25C0320-A6C9-4202-AF03-85A586FF1DED}" sibTransId="{A35A2A2C-D9D5-4D94-955E-3D206C495F19}"/>
    <dgm:cxn modelId="{54BE0F56-501B-4FF9-8779-9ED3BFE5A281}" type="presOf" srcId="{994F1F5D-51C1-44CD-841C-644F03196B83}" destId="{2D15DF0F-3B6E-4AC6-B0BB-DBE0A97600F7}" srcOrd="0" destOrd="0" presId="urn:microsoft.com/office/officeart/2005/8/layout/vList2"/>
    <dgm:cxn modelId="{3ECC7CA4-AB0F-4099-9209-5745D2668FA5}" type="presOf" srcId="{F185B710-C2C1-4079-B723-D37A49C590C6}" destId="{1645B6B6-16F1-4804-9DB3-E6B972FC5D46}" srcOrd="0" destOrd="0" presId="urn:microsoft.com/office/officeart/2005/8/layout/vList2"/>
    <dgm:cxn modelId="{7BFAA882-3F2E-498F-BC5E-CDA2EF76F500}" srcId="{8A1D4869-7A7A-4860-AB6A-C5CDD97E4A39}" destId="{994F1F5D-51C1-44CD-841C-644F03196B83}" srcOrd="2" destOrd="0" parTransId="{FAD8E58F-ECDC-470D-BAE9-B0D7F9BF679B}" sibTransId="{4CC12DE1-46A3-40F0-A83A-D216E44843EF}"/>
    <dgm:cxn modelId="{725736E4-340F-4773-8141-A651D2C132AD}" srcId="{8A1D4869-7A7A-4860-AB6A-C5CDD97E4A39}" destId="{60B6616D-2A0C-44F8-BE0F-5452597C95AA}" srcOrd="0" destOrd="0" parTransId="{E4DEF219-6279-4654-8E10-D6EC833601CC}" sibTransId="{73FF985F-D5BE-4F4B-9C2B-395834953096}"/>
    <dgm:cxn modelId="{8DDBA30C-4B40-4F0A-892C-96E65D804775}" srcId="{8A1D4869-7A7A-4860-AB6A-C5CDD97E4A39}" destId="{C85246D1-2AB4-45F0-A89F-881EA547EC2A}" srcOrd="1" destOrd="0" parTransId="{8BDAD6DE-B8ED-451B-BF1B-A6B15EB2C27B}" sibTransId="{729BD56E-3258-45F0-A72C-8C2F886D5F16}"/>
    <dgm:cxn modelId="{8FC0BC0F-767C-42C1-89F2-74FDCF23FBC5}" type="presOf" srcId="{8A1D4869-7A7A-4860-AB6A-C5CDD97E4A39}" destId="{87B1F436-1B33-4012-A572-5F5E019A66C7}" srcOrd="0" destOrd="0" presId="urn:microsoft.com/office/officeart/2005/8/layout/vList2"/>
    <dgm:cxn modelId="{692C8F56-996C-4C42-804E-DB5552FAFE6F}" type="presOf" srcId="{CF611856-9F44-4F58-A4EE-14618B77E5FC}" destId="{1B15760B-CF69-432E-9A7A-0781509B824D}" srcOrd="0" destOrd="0" presId="urn:microsoft.com/office/officeart/2005/8/layout/vList2"/>
    <dgm:cxn modelId="{D6AAA94E-5D96-427F-B298-619ABDEBF57F}" type="presOf" srcId="{C85246D1-2AB4-45F0-A89F-881EA547EC2A}" destId="{DAE63BE8-B98E-48C3-B4C6-F29A7763862B}" srcOrd="0" destOrd="0" presId="urn:microsoft.com/office/officeart/2005/8/layout/vList2"/>
    <dgm:cxn modelId="{414D3C1D-21CA-452A-8110-FFE8E3B18498}" type="presOf" srcId="{60B6616D-2A0C-44F8-BE0F-5452597C95AA}" destId="{45BD33B0-825F-4599-89F2-41E1E0C63189}" srcOrd="0" destOrd="0" presId="urn:microsoft.com/office/officeart/2005/8/layout/vList2"/>
    <dgm:cxn modelId="{B80796CE-0E15-4586-B795-30713C0B96FC}" type="presParOf" srcId="{87B1F436-1B33-4012-A572-5F5E019A66C7}" destId="{45BD33B0-825F-4599-89F2-41E1E0C63189}" srcOrd="0" destOrd="0" presId="urn:microsoft.com/office/officeart/2005/8/layout/vList2"/>
    <dgm:cxn modelId="{CFB38399-B37B-4E34-AE48-AC44B2A0128B}" type="presParOf" srcId="{87B1F436-1B33-4012-A572-5F5E019A66C7}" destId="{D834971F-3FE2-4A8E-A747-AC6EE56B1CA1}" srcOrd="1" destOrd="0" presId="urn:microsoft.com/office/officeart/2005/8/layout/vList2"/>
    <dgm:cxn modelId="{00D4B3EC-552C-48C0-B96B-B1CA4255F07B}" type="presParOf" srcId="{87B1F436-1B33-4012-A572-5F5E019A66C7}" destId="{DAE63BE8-B98E-48C3-B4C6-F29A7763862B}" srcOrd="2" destOrd="0" presId="urn:microsoft.com/office/officeart/2005/8/layout/vList2"/>
    <dgm:cxn modelId="{A262C619-146C-4031-A752-B36288FF44F0}" type="presParOf" srcId="{87B1F436-1B33-4012-A572-5F5E019A66C7}" destId="{4E662C7B-D94C-450C-B6EA-50DCD8829A47}" srcOrd="3" destOrd="0" presId="urn:microsoft.com/office/officeart/2005/8/layout/vList2"/>
    <dgm:cxn modelId="{1745075D-1D82-46F1-B0BD-2484A9FA84EC}" type="presParOf" srcId="{87B1F436-1B33-4012-A572-5F5E019A66C7}" destId="{2D15DF0F-3B6E-4AC6-B0BB-DBE0A97600F7}" srcOrd="4" destOrd="0" presId="urn:microsoft.com/office/officeart/2005/8/layout/vList2"/>
    <dgm:cxn modelId="{D4187C89-137B-4049-A68D-C15634F1C0C1}" type="presParOf" srcId="{87B1F436-1B33-4012-A572-5F5E019A66C7}" destId="{7B80AA1D-F420-4431-95A3-EF7C7B08F814}" srcOrd="5" destOrd="0" presId="urn:microsoft.com/office/officeart/2005/8/layout/vList2"/>
    <dgm:cxn modelId="{82748268-A819-4AD3-927D-526CA651BC7B}" type="presParOf" srcId="{87B1F436-1B33-4012-A572-5F5E019A66C7}" destId="{1645B6B6-16F1-4804-9DB3-E6B972FC5D46}" srcOrd="6" destOrd="0" presId="urn:microsoft.com/office/officeart/2005/8/layout/vList2"/>
    <dgm:cxn modelId="{2C6F19C2-F831-4CE9-AB79-AEBBBA8BC7DD}" type="presParOf" srcId="{87B1F436-1B33-4012-A572-5F5E019A66C7}" destId="{BF859FF5-4180-441A-82C5-177EF42CE978}" srcOrd="7" destOrd="0" presId="urn:microsoft.com/office/officeart/2005/8/layout/vList2"/>
    <dgm:cxn modelId="{BFDBF636-28EE-40CC-BBB4-08B6CECB7421}" type="presParOf" srcId="{87B1F436-1B33-4012-A572-5F5E019A66C7}" destId="{1B15760B-CF69-432E-9A7A-0781509B824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D1574B-E9DB-472C-98D4-6C287C7D57B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9E8041C-337E-415B-99C9-6ED824796855}">
      <dgm:prSet/>
      <dgm:spPr/>
      <dgm:t>
        <a:bodyPr/>
        <a:lstStyle/>
        <a:p>
          <a:pPr algn="ctr" rtl="0"/>
          <a:r>
            <a:rPr lang="en-US" smtClean="0"/>
            <a:t>Kriteria tertentu</a:t>
          </a:r>
          <a:endParaRPr lang="en-US"/>
        </a:p>
      </dgm:t>
    </dgm:pt>
    <dgm:pt modelId="{CF325899-A752-4E07-BE6F-DB76B03FC008}" type="parTrans" cxnId="{72FD5E94-08ED-4048-BEC7-C74D8C987014}">
      <dgm:prSet/>
      <dgm:spPr/>
      <dgm:t>
        <a:bodyPr/>
        <a:lstStyle/>
        <a:p>
          <a:pPr algn="ctr"/>
          <a:endParaRPr lang="en-US"/>
        </a:p>
      </dgm:t>
    </dgm:pt>
    <dgm:pt modelId="{64EE0853-CE31-436F-8B90-DF9AD2743125}" type="sibTrans" cxnId="{72FD5E94-08ED-4048-BEC7-C74D8C987014}">
      <dgm:prSet/>
      <dgm:spPr/>
      <dgm:t>
        <a:bodyPr/>
        <a:lstStyle/>
        <a:p>
          <a:pPr algn="ctr"/>
          <a:endParaRPr lang="en-US"/>
        </a:p>
      </dgm:t>
    </dgm:pt>
    <dgm:pt modelId="{F0488A21-69C9-4777-81BF-1459296FF1CE}">
      <dgm:prSet/>
      <dgm:spPr/>
      <dgm:t>
        <a:bodyPr/>
        <a:lstStyle/>
        <a:p>
          <a:pPr algn="ctr" rtl="0"/>
          <a:r>
            <a:rPr lang="en-US" smtClean="0"/>
            <a:t>Memetakan kebutuhan peningkatan kompetensi PTK </a:t>
          </a:r>
          <a:endParaRPr lang="en-US"/>
        </a:p>
      </dgm:t>
    </dgm:pt>
    <dgm:pt modelId="{40AECB75-3BF4-4009-ACC5-6A83FAA72333}" type="parTrans" cxnId="{240AB46A-9359-4611-8942-9558B2DA8176}">
      <dgm:prSet/>
      <dgm:spPr/>
      <dgm:t>
        <a:bodyPr/>
        <a:lstStyle/>
        <a:p>
          <a:pPr algn="ctr"/>
          <a:endParaRPr lang="en-US"/>
        </a:p>
      </dgm:t>
    </dgm:pt>
    <dgm:pt modelId="{45FB42BE-221A-46B6-B83A-E0B2ED92725C}" type="sibTrans" cxnId="{240AB46A-9359-4611-8942-9558B2DA8176}">
      <dgm:prSet/>
      <dgm:spPr/>
      <dgm:t>
        <a:bodyPr/>
        <a:lstStyle/>
        <a:p>
          <a:pPr algn="ctr"/>
          <a:endParaRPr lang="en-US"/>
        </a:p>
      </dgm:t>
    </dgm:pt>
    <dgm:pt modelId="{702A6D01-01E3-4278-80D9-9CC1BC140225}">
      <dgm:prSet/>
      <dgm:spPr/>
      <dgm:t>
        <a:bodyPr/>
        <a:lstStyle/>
        <a:p>
          <a:pPr algn="ctr" rtl="0"/>
          <a:r>
            <a:rPr lang="en-US" smtClean="0"/>
            <a:t>Berbentuk pelatihan, workshop, bimtek</a:t>
          </a:r>
          <a:endParaRPr lang="en-US"/>
        </a:p>
      </dgm:t>
    </dgm:pt>
    <dgm:pt modelId="{9DD2760D-500A-4E18-8C57-59718C62F85B}" type="parTrans" cxnId="{B726BBCE-8151-4DFB-8F47-8D52E33A4622}">
      <dgm:prSet/>
      <dgm:spPr/>
      <dgm:t>
        <a:bodyPr/>
        <a:lstStyle/>
        <a:p>
          <a:pPr algn="ctr"/>
          <a:endParaRPr lang="en-US"/>
        </a:p>
      </dgm:t>
    </dgm:pt>
    <dgm:pt modelId="{FF3D0588-8ED1-425B-B0FB-FCB8620939F2}" type="sibTrans" cxnId="{B726BBCE-8151-4DFB-8F47-8D52E33A4622}">
      <dgm:prSet/>
      <dgm:spPr/>
      <dgm:t>
        <a:bodyPr/>
        <a:lstStyle/>
        <a:p>
          <a:pPr algn="ctr"/>
          <a:endParaRPr lang="en-US"/>
        </a:p>
      </dgm:t>
    </dgm:pt>
    <dgm:pt modelId="{81E51B9B-61BF-4649-B129-46C2CB05338F}" type="pres">
      <dgm:prSet presAssocID="{4CD1574B-E9DB-472C-98D4-6C287C7D57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CAD74-DF6E-490B-87A7-2F50D5C80EF3}" type="pres">
      <dgm:prSet presAssocID="{D9E8041C-337E-415B-99C9-6ED82479685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A565F-BCB5-4E74-A592-DF9D6CDBC511}" type="pres">
      <dgm:prSet presAssocID="{64EE0853-CE31-436F-8B90-DF9AD2743125}" presName="spacer" presStyleCnt="0"/>
      <dgm:spPr/>
    </dgm:pt>
    <dgm:pt modelId="{AC4D1214-F3D1-471E-877A-B76D489406EF}" type="pres">
      <dgm:prSet presAssocID="{F0488A21-69C9-4777-81BF-1459296FF1C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83C0F7-8A77-4164-8131-5D41FDC7A1E1}" type="pres">
      <dgm:prSet presAssocID="{45FB42BE-221A-46B6-B83A-E0B2ED92725C}" presName="spacer" presStyleCnt="0"/>
      <dgm:spPr/>
    </dgm:pt>
    <dgm:pt modelId="{2F92C037-5F53-46A3-A994-58055B1D5EA2}" type="pres">
      <dgm:prSet presAssocID="{702A6D01-01E3-4278-80D9-9CC1BC14022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0AB46A-9359-4611-8942-9558B2DA8176}" srcId="{4CD1574B-E9DB-472C-98D4-6C287C7D57B2}" destId="{F0488A21-69C9-4777-81BF-1459296FF1CE}" srcOrd="1" destOrd="0" parTransId="{40AECB75-3BF4-4009-ACC5-6A83FAA72333}" sibTransId="{45FB42BE-221A-46B6-B83A-E0B2ED92725C}"/>
    <dgm:cxn modelId="{F833206B-6783-43DB-AA67-DC57625A5F73}" type="presOf" srcId="{702A6D01-01E3-4278-80D9-9CC1BC140225}" destId="{2F92C037-5F53-46A3-A994-58055B1D5EA2}" srcOrd="0" destOrd="0" presId="urn:microsoft.com/office/officeart/2005/8/layout/vList2"/>
    <dgm:cxn modelId="{10C2479D-B4A1-44B2-897C-42B4F65846F1}" type="presOf" srcId="{D9E8041C-337E-415B-99C9-6ED824796855}" destId="{0B3CAD74-DF6E-490B-87A7-2F50D5C80EF3}" srcOrd="0" destOrd="0" presId="urn:microsoft.com/office/officeart/2005/8/layout/vList2"/>
    <dgm:cxn modelId="{72FD5E94-08ED-4048-BEC7-C74D8C987014}" srcId="{4CD1574B-E9DB-472C-98D4-6C287C7D57B2}" destId="{D9E8041C-337E-415B-99C9-6ED824796855}" srcOrd="0" destOrd="0" parTransId="{CF325899-A752-4E07-BE6F-DB76B03FC008}" sibTransId="{64EE0853-CE31-436F-8B90-DF9AD2743125}"/>
    <dgm:cxn modelId="{68229647-408C-4868-B18D-AB8D048571B7}" type="presOf" srcId="{F0488A21-69C9-4777-81BF-1459296FF1CE}" destId="{AC4D1214-F3D1-471E-877A-B76D489406EF}" srcOrd="0" destOrd="0" presId="urn:microsoft.com/office/officeart/2005/8/layout/vList2"/>
    <dgm:cxn modelId="{B726BBCE-8151-4DFB-8F47-8D52E33A4622}" srcId="{4CD1574B-E9DB-472C-98D4-6C287C7D57B2}" destId="{702A6D01-01E3-4278-80D9-9CC1BC140225}" srcOrd="2" destOrd="0" parTransId="{9DD2760D-500A-4E18-8C57-59718C62F85B}" sibTransId="{FF3D0588-8ED1-425B-B0FB-FCB8620939F2}"/>
    <dgm:cxn modelId="{46826B55-92F5-42BB-AF91-94B0E112F9EB}" type="presOf" srcId="{4CD1574B-E9DB-472C-98D4-6C287C7D57B2}" destId="{81E51B9B-61BF-4649-B129-46C2CB05338F}" srcOrd="0" destOrd="0" presId="urn:microsoft.com/office/officeart/2005/8/layout/vList2"/>
    <dgm:cxn modelId="{95216FD1-8B53-4B32-B3B9-A026DC25515D}" type="presParOf" srcId="{81E51B9B-61BF-4649-B129-46C2CB05338F}" destId="{0B3CAD74-DF6E-490B-87A7-2F50D5C80EF3}" srcOrd="0" destOrd="0" presId="urn:microsoft.com/office/officeart/2005/8/layout/vList2"/>
    <dgm:cxn modelId="{C924C1C2-DEF3-4FB2-8258-895D8A90382A}" type="presParOf" srcId="{81E51B9B-61BF-4649-B129-46C2CB05338F}" destId="{417A565F-BCB5-4E74-A592-DF9D6CDBC511}" srcOrd="1" destOrd="0" presId="urn:microsoft.com/office/officeart/2005/8/layout/vList2"/>
    <dgm:cxn modelId="{E886C0C0-2603-4D1A-8EE7-B24691AA9AE1}" type="presParOf" srcId="{81E51B9B-61BF-4649-B129-46C2CB05338F}" destId="{AC4D1214-F3D1-471E-877A-B76D489406EF}" srcOrd="2" destOrd="0" presId="urn:microsoft.com/office/officeart/2005/8/layout/vList2"/>
    <dgm:cxn modelId="{218D9766-1712-4F9C-B46B-4223C3A05241}" type="presParOf" srcId="{81E51B9B-61BF-4649-B129-46C2CB05338F}" destId="{0B83C0F7-8A77-4164-8131-5D41FDC7A1E1}" srcOrd="3" destOrd="0" presId="urn:microsoft.com/office/officeart/2005/8/layout/vList2"/>
    <dgm:cxn modelId="{1481DCEF-BB73-4CBE-ABDB-D8068AEF0F5C}" type="presParOf" srcId="{81E51B9B-61BF-4649-B129-46C2CB05338F}" destId="{2F92C037-5F53-46A3-A994-58055B1D5EA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CD1574B-E9DB-472C-98D4-6C287C7D57B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9E8041C-337E-415B-99C9-6ED824796855}">
      <dgm:prSet/>
      <dgm:spPr/>
      <dgm:t>
        <a:bodyPr/>
        <a:lstStyle/>
        <a:p>
          <a:pPr algn="ctr" rtl="0"/>
          <a:r>
            <a:rPr lang="en-US" smtClean="0"/>
            <a:t>Kriteria tertentu</a:t>
          </a:r>
          <a:endParaRPr lang="en-US"/>
        </a:p>
      </dgm:t>
    </dgm:pt>
    <dgm:pt modelId="{CF325899-A752-4E07-BE6F-DB76B03FC008}" type="parTrans" cxnId="{72FD5E94-08ED-4048-BEC7-C74D8C987014}">
      <dgm:prSet/>
      <dgm:spPr/>
      <dgm:t>
        <a:bodyPr/>
        <a:lstStyle/>
        <a:p>
          <a:pPr algn="ctr"/>
          <a:endParaRPr lang="en-US"/>
        </a:p>
      </dgm:t>
    </dgm:pt>
    <dgm:pt modelId="{64EE0853-CE31-436F-8B90-DF9AD2743125}" type="sibTrans" cxnId="{72FD5E94-08ED-4048-BEC7-C74D8C987014}">
      <dgm:prSet/>
      <dgm:spPr/>
      <dgm:t>
        <a:bodyPr/>
        <a:lstStyle/>
        <a:p>
          <a:pPr algn="ctr"/>
          <a:endParaRPr lang="en-US"/>
        </a:p>
      </dgm:t>
    </dgm:pt>
    <dgm:pt modelId="{F0488A21-69C9-4777-81BF-1459296FF1CE}">
      <dgm:prSet/>
      <dgm:spPr/>
      <dgm:t>
        <a:bodyPr/>
        <a:lstStyle/>
        <a:p>
          <a:pPr algn="ctr" rtl="0"/>
          <a:r>
            <a:rPr lang="en-US" dirty="0" err="1" smtClean="0"/>
            <a:t>Peta</a:t>
          </a:r>
          <a:r>
            <a:rPr lang="en-US" dirty="0" smtClean="0"/>
            <a:t> </a:t>
          </a:r>
          <a:r>
            <a:rPr lang="en-US" dirty="0" err="1" smtClean="0"/>
            <a:t>pencapaian</a:t>
          </a:r>
          <a:r>
            <a:rPr lang="en-US" dirty="0" smtClean="0"/>
            <a:t> SNP </a:t>
          </a:r>
          <a:r>
            <a:rPr lang="en-US" dirty="0" err="1" smtClean="0"/>
            <a:t>satdik</a:t>
          </a:r>
          <a:r>
            <a:rPr lang="en-US" dirty="0" smtClean="0"/>
            <a:t> PAUD </a:t>
          </a:r>
          <a:r>
            <a:rPr lang="en-US" dirty="0" err="1" smtClean="0"/>
            <a:t>Dikmas</a:t>
          </a:r>
          <a:r>
            <a:rPr lang="en-US" dirty="0" smtClean="0"/>
            <a:t> </a:t>
          </a:r>
          <a:endParaRPr lang="en-US" dirty="0"/>
        </a:p>
      </dgm:t>
    </dgm:pt>
    <dgm:pt modelId="{40AECB75-3BF4-4009-ACC5-6A83FAA72333}" type="parTrans" cxnId="{240AB46A-9359-4611-8942-9558B2DA8176}">
      <dgm:prSet/>
      <dgm:spPr/>
      <dgm:t>
        <a:bodyPr/>
        <a:lstStyle/>
        <a:p>
          <a:pPr algn="ctr"/>
          <a:endParaRPr lang="en-US"/>
        </a:p>
      </dgm:t>
    </dgm:pt>
    <dgm:pt modelId="{45FB42BE-221A-46B6-B83A-E0B2ED92725C}" type="sibTrans" cxnId="{240AB46A-9359-4611-8942-9558B2DA8176}">
      <dgm:prSet/>
      <dgm:spPr/>
      <dgm:t>
        <a:bodyPr/>
        <a:lstStyle/>
        <a:p>
          <a:pPr algn="ctr"/>
          <a:endParaRPr lang="en-US"/>
        </a:p>
      </dgm:t>
    </dgm:pt>
    <dgm:pt modelId="{702A6D01-01E3-4278-80D9-9CC1BC140225}">
      <dgm:prSet/>
      <dgm:spPr/>
      <dgm:t>
        <a:bodyPr/>
        <a:lstStyle/>
        <a:p>
          <a:pPr algn="ctr" rtl="0"/>
          <a:r>
            <a:rPr lang="en-US" dirty="0" err="1" smtClean="0"/>
            <a:t>Pendampingan</a:t>
          </a:r>
          <a:endParaRPr lang="en-US" dirty="0"/>
        </a:p>
      </dgm:t>
    </dgm:pt>
    <dgm:pt modelId="{9DD2760D-500A-4E18-8C57-59718C62F85B}" type="parTrans" cxnId="{B726BBCE-8151-4DFB-8F47-8D52E33A4622}">
      <dgm:prSet/>
      <dgm:spPr/>
      <dgm:t>
        <a:bodyPr/>
        <a:lstStyle/>
        <a:p>
          <a:pPr algn="ctr"/>
          <a:endParaRPr lang="en-US"/>
        </a:p>
      </dgm:t>
    </dgm:pt>
    <dgm:pt modelId="{FF3D0588-8ED1-425B-B0FB-FCB8620939F2}" type="sibTrans" cxnId="{B726BBCE-8151-4DFB-8F47-8D52E33A4622}">
      <dgm:prSet/>
      <dgm:spPr/>
      <dgm:t>
        <a:bodyPr/>
        <a:lstStyle/>
        <a:p>
          <a:pPr algn="ctr"/>
          <a:endParaRPr lang="en-US"/>
        </a:p>
      </dgm:t>
    </dgm:pt>
    <dgm:pt modelId="{81E51B9B-61BF-4649-B129-46C2CB05338F}" type="pres">
      <dgm:prSet presAssocID="{4CD1574B-E9DB-472C-98D4-6C287C7D57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CAD74-DF6E-490B-87A7-2F50D5C80EF3}" type="pres">
      <dgm:prSet presAssocID="{D9E8041C-337E-415B-99C9-6ED82479685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A565F-BCB5-4E74-A592-DF9D6CDBC511}" type="pres">
      <dgm:prSet presAssocID="{64EE0853-CE31-436F-8B90-DF9AD2743125}" presName="spacer" presStyleCnt="0"/>
      <dgm:spPr/>
    </dgm:pt>
    <dgm:pt modelId="{AC4D1214-F3D1-471E-877A-B76D489406EF}" type="pres">
      <dgm:prSet presAssocID="{F0488A21-69C9-4777-81BF-1459296FF1C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83C0F7-8A77-4164-8131-5D41FDC7A1E1}" type="pres">
      <dgm:prSet presAssocID="{45FB42BE-221A-46B6-B83A-E0B2ED92725C}" presName="spacer" presStyleCnt="0"/>
      <dgm:spPr/>
    </dgm:pt>
    <dgm:pt modelId="{2F92C037-5F53-46A3-A994-58055B1D5EA2}" type="pres">
      <dgm:prSet presAssocID="{702A6D01-01E3-4278-80D9-9CC1BC14022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9B250A-922D-4C52-A0A4-E980B31DF766}" type="presOf" srcId="{D9E8041C-337E-415B-99C9-6ED824796855}" destId="{0B3CAD74-DF6E-490B-87A7-2F50D5C80EF3}" srcOrd="0" destOrd="0" presId="urn:microsoft.com/office/officeart/2005/8/layout/vList2"/>
    <dgm:cxn modelId="{240AB46A-9359-4611-8942-9558B2DA8176}" srcId="{4CD1574B-E9DB-472C-98D4-6C287C7D57B2}" destId="{F0488A21-69C9-4777-81BF-1459296FF1CE}" srcOrd="1" destOrd="0" parTransId="{40AECB75-3BF4-4009-ACC5-6A83FAA72333}" sibTransId="{45FB42BE-221A-46B6-B83A-E0B2ED92725C}"/>
    <dgm:cxn modelId="{28BFD5C1-005D-4258-A438-ECD8FE691F54}" type="presOf" srcId="{F0488A21-69C9-4777-81BF-1459296FF1CE}" destId="{AC4D1214-F3D1-471E-877A-B76D489406EF}" srcOrd="0" destOrd="0" presId="urn:microsoft.com/office/officeart/2005/8/layout/vList2"/>
    <dgm:cxn modelId="{80975328-0117-4FF4-9A2B-B455834FC415}" type="presOf" srcId="{4CD1574B-E9DB-472C-98D4-6C287C7D57B2}" destId="{81E51B9B-61BF-4649-B129-46C2CB05338F}" srcOrd="0" destOrd="0" presId="urn:microsoft.com/office/officeart/2005/8/layout/vList2"/>
    <dgm:cxn modelId="{BB0A4D07-368A-4A47-B400-586AA9F2856B}" type="presOf" srcId="{702A6D01-01E3-4278-80D9-9CC1BC140225}" destId="{2F92C037-5F53-46A3-A994-58055B1D5EA2}" srcOrd="0" destOrd="0" presId="urn:microsoft.com/office/officeart/2005/8/layout/vList2"/>
    <dgm:cxn modelId="{72FD5E94-08ED-4048-BEC7-C74D8C987014}" srcId="{4CD1574B-E9DB-472C-98D4-6C287C7D57B2}" destId="{D9E8041C-337E-415B-99C9-6ED824796855}" srcOrd="0" destOrd="0" parTransId="{CF325899-A752-4E07-BE6F-DB76B03FC008}" sibTransId="{64EE0853-CE31-436F-8B90-DF9AD2743125}"/>
    <dgm:cxn modelId="{B726BBCE-8151-4DFB-8F47-8D52E33A4622}" srcId="{4CD1574B-E9DB-472C-98D4-6C287C7D57B2}" destId="{702A6D01-01E3-4278-80D9-9CC1BC140225}" srcOrd="2" destOrd="0" parTransId="{9DD2760D-500A-4E18-8C57-59718C62F85B}" sibTransId="{FF3D0588-8ED1-425B-B0FB-FCB8620939F2}"/>
    <dgm:cxn modelId="{F8B1A1F9-128C-4D4E-9AEC-11C41280F652}" type="presParOf" srcId="{81E51B9B-61BF-4649-B129-46C2CB05338F}" destId="{0B3CAD74-DF6E-490B-87A7-2F50D5C80EF3}" srcOrd="0" destOrd="0" presId="urn:microsoft.com/office/officeart/2005/8/layout/vList2"/>
    <dgm:cxn modelId="{A3735FA1-A090-4450-B0CE-AFD52ACEC922}" type="presParOf" srcId="{81E51B9B-61BF-4649-B129-46C2CB05338F}" destId="{417A565F-BCB5-4E74-A592-DF9D6CDBC511}" srcOrd="1" destOrd="0" presId="urn:microsoft.com/office/officeart/2005/8/layout/vList2"/>
    <dgm:cxn modelId="{BD17B95B-6DB0-49C5-84B4-5A00F015768B}" type="presParOf" srcId="{81E51B9B-61BF-4649-B129-46C2CB05338F}" destId="{AC4D1214-F3D1-471E-877A-B76D489406EF}" srcOrd="2" destOrd="0" presId="urn:microsoft.com/office/officeart/2005/8/layout/vList2"/>
    <dgm:cxn modelId="{A6025633-48DE-47F1-80CA-4C52A327432A}" type="presParOf" srcId="{81E51B9B-61BF-4649-B129-46C2CB05338F}" destId="{0B83C0F7-8A77-4164-8131-5D41FDC7A1E1}" srcOrd="3" destOrd="0" presId="urn:microsoft.com/office/officeart/2005/8/layout/vList2"/>
    <dgm:cxn modelId="{E0EE65D7-D0AC-46A1-9F04-02D0D8443301}" type="presParOf" srcId="{81E51B9B-61BF-4649-B129-46C2CB05338F}" destId="{2F92C037-5F53-46A3-A994-58055B1D5EA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7841CC3-4951-43F2-BE2E-9B8C9DD2AA6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16859A6-DDDC-4AF4-AF38-9ECF46202852}">
      <dgm:prSet/>
      <dgm:spPr/>
      <dgm:t>
        <a:bodyPr/>
        <a:lstStyle/>
        <a:p>
          <a:pPr algn="ctr" rtl="0"/>
          <a:r>
            <a:rPr lang="en-US" smtClean="0"/>
            <a:t>Layanan program sesuai SNP</a:t>
          </a:r>
          <a:endParaRPr lang="en-US"/>
        </a:p>
      </dgm:t>
    </dgm:pt>
    <dgm:pt modelId="{465D7166-E32F-45B4-8FB3-73D4A117F84D}" type="parTrans" cxnId="{1595C0D0-D76C-4DA3-9F9C-ED9D0E32B96B}">
      <dgm:prSet/>
      <dgm:spPr/>
      <dgm:t>
        <a:bodyPr/>
        <a:lstStyle/>
        <a:p>
          <a:pPr algn="ctr"/>
          <a:endParaRPr lang="en-US"/>
        </a:p>
      </dgm:t>
    </dgm:pt>
    <dgm:pt modelId="{45A99351-EE10-41DE-BD64-31C86FDE8A7E}" type="sibTrans" cxnId="{1595C0D0-D76C-4DA3-9F9C-ED9D0E32B96B}">
      <dgm:prSet/>
      <dgm:spPr/>
      <dgm:t>
        <a:bodyPr/>
        <a:lstStyle/>
        <a:p>
          <a:pPr algn="ctr"/>
          <a:endParaRPr lang="en-US"/>
        </a:p>
      </dgm:t>
    </dgm:pt>
    <dgm:pt modelId="{5866011C-62DC-4664-AD66-A56DB7B4C3D3}">
      <dgm:prSet/>
      <dgm:spPr/>
      <dgm:t>
        <a:bodyPr/>
        <a:lstStyle/>
        <a:p>
          <a:pPr algn="ctr" rtl="0"/>
          <a:r>
            <a:rPr lang="en-US" smtClean="0"/>
            <a:t>Mengimplementasikan hasil pengembangan model</a:t>
          </a:r>
          <a:endParaRPr lang="en-US"/>
        </a:p>
      </dgm:t>
    </dgm:pt>
    <dgm:pt modelId="{18853C97-295F-49E5-A801-B0D698F6BE0A}" type="parTrans" cxnId="{A0F1A591-4F7C-4DDE-8348-D7B6E14F5759}">
      <dgm:prSet/>
      <dgm:spPr/>
      <dgm:t>
        <a:bodyPr/>
        <a:lstStyle/>
        <a:p>
          <a:pPr algn="ctr"/>
          <a:endParaRPr lang="en-US"/>
        </a:p>
      </dgm:t>
    </dgm:pt>
    <dgm:pt modelId="{C06C2F86-4168-4371-BC7D-87D10AF4603E}" type="sibTrans" cxnId="{A0F1A591-4F7C-4DDE-8348-D7B6E14F5759}">
      <dgm:prSet/>
      <dgm:spPr/>
      <dgm:t>
        <a:bodyPr/>
        <a:lstStyle/>
        <a:p>
          <a:pPr algn="ctr"/>
          <a:endParaRPr lang="en-US"/>
        </a:p>
      </dgm:t>
    </dgm:pt>
    <dgm:pt modelId="{D894E07E-FC48-4072-ADF5-E25538C8E1B3}">
      <dgm:prSet/>
      <dgm:spPr/>
      <dgm:t>
        <a:bodyPr/>
        <a:lstStyle/>
        <a:p>
          <a:pPr algn="ctr" rtl="0"/>
          <a:r>
            <a:rPr lang="en-US" smtClean="0"/>
            <a:t>Rujukan satuan PAUD dan Dikmas lainnya</a:t>
          </a:r>
          <a:endParaRPr lang="en-US"/>
        </a:p>
      </dgm:t>
    </dgm:pt>
    <dgm:pt modelId="{833B598E-C0EF-46BC-AB3A-46A8E7D082D5}" type="parTrans" cxnId="{880865FE-35AB-4E70-B5DE-9F08912F947F}">
      <dgm:prSet/>
      <dgm:spPr/>
      <dgm:t>
        <a:bodyPr/>
        <a:lstStyle/>
        <a:p>
          <a:pPr algn="ctr"/>
          <a:endParaRPr lang="en-US"/>
        </a:p>
      </dgm:t>
    </dgm:pt>
    <dgm:pt modelId="{5EBBD90C-993D-416F-AE09-35971224F2B4}" type="sibTrans" cxnId="{880865FE-35AB-4E70-B5DE-9F08912F947F}">
      <dgm:prSet/>
      <dgm:spPr/>
      <dgm:t>
        <a:bodyPr/>
        <a:lstStyle/>
        <a:p>
          <a:pPr algn="ctr"/>
          <a:endParaRPr lang="en-US"/>
        </a:p>
      </dgm:t>
    </dgm:pt>
    <dgm:pt modelId="{4506DC01-7C8E-4A31-93AC-6ECA8DBFDB8C}" type="pres">
      <dgm:prSet presAssocID="{17841CC3-4951-43F2-BE2E-9B8C9DD2AA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A16F6B-400A-4F90-8FAA-13F9B1A52684}" type="pres">
      <dgm:prSet presAssocID="{416859A6-DDDC-4AF4-AF38-9ECF4620285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FB5D57-BFE8-4926-91A5-B6FF4BBADCFA}" type="pres">
      <dgm:prSet presAssocID="{45A99351-EE10-41DE-BD64-31C86FDE8A7E}" presName="spacer" presStyleCnt="0"/>
      <dgm:spPr/>
    </dgm:pt>
    <dgm:pt modelId="{A2A13DD3-613C-4441-B9D5-E0DE1A54A3DE}" type="pres">
      <dgm:prSet presAssocID="{5866011C-62DC-4664-AD66-A56DB7B4C3D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465F4-6EC4-43B8-96C9-71BF03434512}" type="pres">
      <dgm:prSet presAssocID="{C06C2F86-4168-4371-BC7D-87D10AF4603E}" presName="spacer" presStyleCnt="0"/>
      <dgm:spPr/>
    </dgm:pt>
    <dgm:pt modelId="{1DA756B2-4CED-47FE-8145-2E3DDBE176D2}" type="pres">
      <dgm:prSet presAssocID="{D894E07E-FC48-4072-ADF5-E25538C8E1B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95C0D0-D76C-4DA3-9F9C-ED9D0E32B96B}" srcId="{17841CC3-4951-43F2-BE2E-9B8C9DD2AA61}" destId="{416859A6-DDDC-4AF4-AF38-9ECF46202852}" srcOrd="0" destOrd="0" parTransId="{465D7166-E32F-45B4-8FB3-73D4A117F84D}" sibTransId="{45A99351-EE10-41DE-BD64-31C86FDE8A7E}"/>
    <dgm:cxn modelId="{880865FE-35AB-4E70-B5DE-9F08912F947F}" srcId="{17841CC3-4951-43F2-BE2E-9B8C9DD2AA61}" destId="{D894E07E-FC48-4072-ADF5-E25538C8E1B3}" srcOrd="2" destOrd="0" parTransId="{833B598E-C0EF-46BC-AB3A-46A8E7D082D5}" sibTransId="{5EBBD90C-993D-416F-AE09-35971224F2B4}"/>
    <dgm:cxn modelId="{7DBD4243-2E5F-4319-80A7-5A435CBC3DDA}" type="presOf" srcId="{5866011C-62DC-4664-AD66-A56DB7B4C3D3}" destId="{A2A13DD3-613C-4441-B9D5-E0DE1A54A3DE}" srcOrd="0" destOrd="0" presId="urn:microsoft.com/office/officeart/2005/8/layout/vList2"/>
    <dgm:cxn modelId="{683E707D-9DE3-4280-BF80-5186BDF1E6DE}" type="presOf" srcId="{416859A6-DDDC-4AF4-AF38-9ECF46202852}" destId="{4BA16F6B-400A-4F90-8FAA-13F9B1A52684}" srcOrd="0" destOrd="0" presId="urn:microsoft.com/office/officeart/2005/8/layout/vList2"/>
    <dgm:cxn modelId="{9C8D867A-EB94-4555-9C35-EAE125496728}" type="presOf" srcId="{17841CC3-4951-43F2-BE2E-9B8C9DD2AA61}" destId="{4506DC01-7C8E-4A31-93AC-6ECA8DBFDB8C}" srcOrd="0" destOrd="0" presId="urn:microsoft.com/office/officeart/2005/8/layout/vList2"/>
    <dgm:cxn modelId="{96C2C13E-FDC1-4234-9B56-89095A49F549}" type="presOf" srcId="{D894E07E-FC48-4072-ADF5-E25538C8E1B3}" destId="{1DA756B2-4CED-47FE-8145-2E3DDBE176D2}" srcOrd="0" destOrd="0" presId="urn:microsoft.com/office/officeart/2005/8/layout/vList2"/>
    <dgm:cxn modelId="{A0F1A591-4F7C-4DDE-8348-D7B6E14F5759}" srcId="{17841CC3-4951-43F2-BE2E-9B8C9DD2AA61}" destId="{5866011C-62DC-4664-AD66-A56DB7B4C3D3}" srcOrd="1" destOrd="0" parTransId="{18853C97-295F-49E5-A801-B0D698F6BE0A}" sibTransId="{C06C2F86-4168-4371-BC7D-87D10AF4603E}"/>
    <dgm:cxn modelId="{3288D117-84B7-4F81-8257-D2192C87924C}" type="presParOf" srcId="{4506DC01-7C8E-4A31-93AC-6ECA8DBFDB8C}" destId="{4BA16F6B-400A-4F90-8FAA-13F9B1A52684}" srcOrd="0" destOrd="0" presId="urn:microsoft.com/office/officeart/2005/8/layout/vList2"/>
    <dgm:cxn modelId="{0274612E-A758-4D31-BA8F-5ACD8586BB7C}" type="presParOf" srcId="{4506DC01-7C8E-4A31-93AC-6ECA8DBFDB8C}" destId="{CCFB5D57-BFE8-4926-91A5-B6FF4BBADCFA}" srcOrd="1" destOrd="0" presId="urn:microsoft.com/office/officeart/2005/8/layout/vList2"/>
    <dgm:cxn modelId="{741731AB-7EF6-475A-8F1F-18D7709F2F80}" type="presParOf" srcId="{4506DC01-7C8E-4A31-93AC-6ECA8DBFDB8C}" destId="{A2A13DD3-613C-4441-B9D5-E0DE1A54A3DE}" srcOrd="2" destOrd="0" presId="urn:microsoft.com/office/officeart/2005/8/layout/vList2"/>
    <dgm:cxn modelId="{2F0E31B1-B56E-43C3-9A2C-4C7026A4AC16}" type="presParOf" srcId="{4506DC01-7C8E-4A31-93AC-6ECA8DBFDB8C}" destId="{E35465F4-6EC4-43B8-96C9-71BF03434512}" srcOrd="3" destOrd="0" presId="urn:microsoft.com/office/officeart/2005/8/layout/vList2"/>
    <dgm:cxn modelId="{951AA98C-A876-496B-B5F8-4BE0221FD439}" type="presParOf" srcId="{4506DC01-7C8E-4A31-93AC-6ECA8DBFDB8C}" destId="{1DA756B2-4CED-47FE-8145-2E3DDBE17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7841CC3-4951-43F2-BE2E-9B8C9DD2AA6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6859A6-DDDC-4AF4-AF38-9ECF46202852}">
      <dgm:prSet/>
      <dgm:spPr/>
      <dgm:t>
        <a:bodyPr/>
        <a:lstStyle/>
        <a:p>
          <a:pPr algn="ctr" rtl="0"/>
          <a:r>
            <a:rPr lang="en-US" dirty="0" err="1" smtClean="0"/>
            <a:t>Hasil</a:t>
          </a:r>
          <a:r>
            <a:rPr lang="en-US" dirty="0" smtClean="0"/>
            <a:t> </a:t>
          </a:r>
          <a:r>
            <a:rPr lang="en-US" dirty="0" err="1" smtClean="0"/>
            <a:t>pengkajian</a:t>
          </a:r>
          <a:r>
            <a:rPr lang="en-US" dirty="0" smtClean="0"/>
            <a:t> program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pengembangan</a:t>
          </a:r>
          <a:r>
            <a:rPr lang="en-US" dirty="0" smtClean="0"/>
            <a:t> model</a:t>
          </a:r>
          <a:endParaRPr lang="en-US" dirty="0"/>
        </a:p>
      </dgm:t>
    </dgm:pt>
    <dgm:pt modelId="{465D7166-E32F-45B4-8FB3-73D4A117F84D}" type="parTrans" cxnId="{1595C0D0-D76C-4DA3-9F9C-ED9D0E32B96B}">
      <dgm:prSet/>
      <dgm:spPr/>
      <dgm:t>
        <a:bodyPr/>
        <a:lstStyle/>
        <a:p>
          <a:pPr algn="ctr"/>
          <a:endParaRPr lang="en-US"/>
        </a:p>
      </dgm:t>
    </dgm:pt>
    <dgm:pt modelId="{45A99351-EE10-41DE-BD64-31C86FDE8A7E}" type="sibTrans" cxnId="{1595C0D0-D76C-4DA3-9F9C-ED9D0E32B96B}">
      <dgm:prSet/>
      <dgm:spPr/>
      <dgm:t>
        <a:bodyPr/>
        <a:lstStyle/>
        <a:p>
          <a:pPr algn="ctr"/>
          <a:endParaRPr lang="en-US"/>
        </a:p>
      </dgm:t>
    </dgm:pt>
    <dgm:pt modelId="{5866011C-62DC-4664-AD66-A56DB7B4C3D3}">
      <dgm:prSet/>
      <dgm:spPr/>
      <dgm:t>
        <a:bodyPr/>
        <a:lstStyle/>
        <a:p>
          <a:pPr algn="ctr" rtl="0"/>
          <a:r>
            <a:rPr lang="en-US" dirty="0" err="1" smtClean="0"/>
            <a:t>Mengimplementasikan</a:t>
          </a:r>
          <a:r>
            <a:rPr lang="en-US" dirty="0" smtClean="0"/>
            <a:t> </a:t>
          </a:r>
          <a:r>
            <a:rPr lang="en-US" dirty="0" err="1" smtClean="0"/>
            <a:t>hasil</a:t>
          </a:r>
          <a:r>
            <a:rPr lang="en-US" dirty="0" smtClean="0"/>
            <a:t> </a:t>
          </a:r>
          <a:r>
            <a:rPr lang="en-US" dirty="0" err="1" smtClean="0"/>
            <a:t>pengembangan</a:t>
          </a:r>
          <a:r>
            <a:rPr lang="en-US" dirty="0" smtClean="0"/>
            <a:t> model</a:t>
          </a:r>
          <a:endParaRPr lang="en-US" dirty="0"/>
        </a:p>
      </dgm:t>
    </dgm:pt>
    <dgm:pt modelId="{18853C97-295F-49E5-A801-B0D698F6BE0A}" type="parTrans" cxnId="{A0F1A591-4F7C-4DDE-8348-D7B6E14F5759}">
      <dgm:prSet/>
      <dgm:spPr/>
      <dgm:t>
        <a:bodyPr/>
        <a:lstStyle/>
        <a:p>
          <a:pPr algn="ctr"/>
          <a:endParaRPr lang="en-US"/>
        </a:p>
      </dgm:t>
    </dgm:pt>
    <dgm:pt modelId="{C06C2F86-4168-4371-BC7D-87D10AF4603E}" type="sibTrans" cxnId="{A0F1A591-4F7C-4DDE-8348-D7B6E14F5759}">
      <dgm:prSet/>
      <dgm:spPr/>
      <dgm:t>
        <a:bodyPr/>
        <a:lstStyle/>
        <a:p>
          <a:pPr algn="ctr"/>
          <a:endParaRPr lang="en-US"/>
        </a:p>
      </dgm:t>
    </dgm:pt>
    <dgm:pt modelId="{D894E07E-FC48-4072-ADF5-E25538C8E1B3}">
      <dgm:prSet/>
      <dgm:spPr/>
      <dgm:t>
        <a:bodyPr/>
        <a:lstStyle/>
        <a:p>
          <a:pPr algn="ctr" rtl="0"/>
          <a:r>
            <a:rPr lang="en-US" dirty="0" err="1" smtClean="0"/>
            <a:t>Sumber</a:t>
          </a:r>
          <a:r>
            <a:rPr lang="en-US" dirty="0" smtClean="0"/>
            <a:t> </a:t>
          </a:r>
          <a:r>
            <a:rPr lang="en-US" dirty="0" err="1" smtClean="0"/>
            <a:t>informasi</a:t>
          </a:r>
          <a:r>
            <a:rPr lang="en-US" dirty="0" smtClean="0"/>
            <a:t> </a:t>
          </a:r>
          <a:r>
            <a:rPr lang="en-US" dirty="0" err="1" smtClean="0"/>
            <a:t>kurikulum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bahan</a:t>
          </a:r>
          <a:r>
            <a:rPr lang="en-US" dirty="0" smtClean="0"/>
            <a:t> ajar </a:t>
          </a:r>
          <a:r>
            <a:rPr lang="en-US" dirty="0" err="1" smtClean="0"/>
            <a:t>satdik</a:t>
          </a:r>
          <a:r>
            <a:rPr lang="en-US" dirty="0" smtClean="0"/>
            <a:t> </a:t>
          </a:r>
          <a:r>
            <a:rPr lang="en-US" dirty="0" err="1" smtClean="0"/>
            <a:t>lainnya</a:t>
          </a:r>
          <a:endParaRPr lang="en-US" dirty="0"/>
        </a:p>
      </dgm:t>
    </dgm:pt>
    <dgm:pt modelId="{833B598E-C0EF-46BC-AB3A-46A8E7D082D5}" type="parTrans" cxnId="{880865FE-35AB-4E70-B5DE-9F08912F947F}">
      <dgm:prSet/>
      <dgm:spPr/>
      <dgm:t>
        <a:bodyPr/>
        <a:lstStyle/>
        <a:p>
          <a:pPr algn="ctr"/>
          <a:endParaRPr lang="en-US"/>
        </a:p>
      </dgm:t>
    </dgm:pt>
    <dgm:pt modelId="{5EBBD90C-993D-416F-AE09-35971224F2B4}" type="sibTrans" cxnId="{880865FE-35AB-4E70-B5DE-9F08912F947F}">
      <dgm:prSet/>
      <dgm:spPr/>
      <dgm:t>
        <a:bodyPr/>
        <a:lstStyle/>
        <a:p>
          <a:pPr algn="ctr"/>
          <a:endParaRPr lang="en-US"/>
        </a:p>
      </dgm:t>
    </dgm:pt>
    <dgm:pt modelId="{4506DC01-7C8E-4A31-93AC-6ECA8DBFDB8C}" type="pres">
      <dgm:prSet presAssocID="{17841CC3-4951-43F2-BE2E-9B8C9DD2AA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A16F6B-400A-4F90-8FAA-13F9B1A52684}" type="pres">
      <dgm:prSet presAssocID="{416859A6-DDDC-4AF4-AF38-9ECF4620285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FB5D57-BFE8-4926-91A5-B6FF4BBADCFA}" type="pres">
      <dgm:prSet presAssocID="{45A99351-EE10-41DE-BD64-31C86FDE8A7E}" presName="spacer" presStyleCnt="0"/>
      <dgm:spPr/>
    </dgm:pt>
    <dgm:pt modelId="{A2A13DD3-613C-4441-B9D5-E0DE1A54A3DE}" type="pres">
      <dgm:prSet presAssocID="{5866011C-62DC-4664-AD66-A56DB7B4C3D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5465F4-6EC4-43B8-96C9-71BF03434512}" type="pres">
      <dgm:prSet presAssocID="{C06C2F86-4168-4371-BC7D-87D10AF4603E}" presName="spacer" presStyleCnt="0"/>
      <dgm:spPr/>
    </dgm:pt>
    <dgm:pt modelId="{1DA756B2-4CED-47FE-8145-2E3DDBE176D2}" type="pres">
      <dgm:prSet presAssocID="{D894E07E-FC48-4072-ADF5-E25538C8E1B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95C0D0-D76C-4DA3-9F9C-ED9D0E32B96B}" srcId="{17841CC3-4951-43F2-BE2E-9B8C9DD2AA61}" destId="{416859A6-DDDC-4AF4-AF38-9ECF46202852}" srcOrd="0" destOrd="0" parTransId="{465D7166-E32F-45B4-8FB3-73D4A117F84D}" sibTransId="{45A99351-EE10-41DE-BD64-31C86FDE8A7E}"/>
    <dgm:cxn modelId="{880865FE-35AB-4E70-B5DE-9F08912F947F}" srcId="{17841CC3-4951-43F2-BE2E-9B8C9DD2AA61}" destId="{D894E07E-FC48-4072-ADF5-E25538C8E1B3}" srcOrd="2" destOrd="0" parTransId="{833B598E-C0EF-46BC-AB3A-46A8E7D082D5}" sibTransId="{5EBBD90C-993D-416F-AE09-35971224F2B4}"/>
    <dgm:cxn modelId="{4C5F150F-3954-4488-874E-62FF134FA176}" type="presOf" srcId="{5866011C-62DC-4664-AD66-A56DB7B4C3D3}" destId="{A2A13DD3-613C-4441-B9D5-E0DE1A54A3DE}" srcOrd="0" destOrd="0" presId="urn:microsoft.com/office/officeart/2005/8/layout/vList2"/>
    <dgm:cxn modelId="{F9681AF1-6BE4-412D-A546-4E6B02970011}" type="presOf" srcId="{416859A6-DDDC-4AF4-AF38-9ECF46202852}" destId="{4BA16F6B-400A-4F90-8FAA-13F9B1A52684}" srcOrd="0" destOrd="0" presId="urn:microsoft.com/office/officeart/2005/8/layout/vList2"/>
    <dgm:cxn modelId="{4148D680-9837-4575-B08F-1240F748EDAA}" type="presOf" srcId="{17841CC3-4951-43F2-BE2E-9B8C9DD2AA61}" destId="{4506DC01-7C8E-4A31-93AC-6ECA8DBFDB8C}" srcOrd="0" destOrd="0" presId="urn:microsoft.com/office/officeart/2005/8/layout/vList2"/>
    <dgm:cxn modelId="{027C59F6-6A0A-492B-9679-E4405ABED674}" type="presOf" srcId="{D894E07E-FC48-4072-ADF5-E25538C8E1B3}" destId="{1DA756B2-4CED-47FE-8145-2E3DDBE176D2}" srcOrd="0" destOrd="0" presId="urn:microsoft.com/office/officeart/2005/8/layout/vList2"/>
    <dgm:cxn modelId="{A0F1A591-4F7C-4DDE-8348-D7B6E14F5759}" srcId="{17841CC3-4951-43F2-BE2E-9B8C9DD2AA61}" destId="{5866011C-62DC-4664-AD66-A56DB7B4C3D3}" srcOrd="1" destOrd="0" parTransId="{18853C97-295F-49E5-A801-B0D698F6BE0A}" sibTransId="{C06C2F86-4168-4371-BC7D-87D10AF4603E}"/>
    <dgm:cxn modelId="{2A7349FA-B9CB-46A5-B679-4CBEA6B4FC4A}" type="presParOf" srcId="{4506DC01-7C8E-4A31-93AC-6ECA8DBFDB8C}" destId="{4BA16F6B-400A-4F90-8FAA-13F9B1A52684}" srcOrd="0" destOrd="0" presId="urn:microsoft.com/office/officeart/2005/8/layout/vList2"/>
    <dgm:cxn modelId="{4CC1E861-027A-4F66-B830-74E45DB1074D}" type="presParOf" srcId="{4506DC01-7C8E-4A31-93AC-6ECA8DBFDB8C}" destId="{CCFB5D57-BFE8-4926-91A5-B6FF4BBADCFA}" srcOrd="1" destOrd="0" presId="urn:microsoft.com/office/officeart/2005/8/layout/vList2"/>
    <dgm:cxn modelId="{2954FADC-C9AC-462A-BAE0-1EDB681EA369}" type="presParOf" srcId="{4506DC01-7C8E-4A31-93AC-6ECA8DBFDB8C}" destId="{A2A13DD3-613C-4441-B9D5-E0DE1A54A3DE}" srcOrd="2" destOrd="0" presId="urn:microsoft.com/office/officeart/2005/8/layout/vList2"/>
    <dgm:cxn modelId="{CB254172-37A8-4947-9148-9ED1495D18F4}" type="presParOf" srcId="{4506DC01-7C8E-4A31-93AC-6ECA8DBFDB8C}" destId="{E35465F4-6EC4-43B8-96C9-71BF03434512}" srcOrd="3" destOrd="0" presId="urn:microsoft.com/office/officeart/2005/8/layout/vList2"/>
    <dgm:cxn modelId="{13C8015F-0811-4F66-BC8A-DCE2DC229E67}" type="presParOf" srcId="{4506DC01-7C8E-4A31-93AC-6ECA8DBFDB8C}" destId="{1DA756B2-4CED-47FE-8145-2E3DDBE176D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2059BA7-557A-4FF1-A364-702A2E0476D1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B58087F-DEE9-44EE-A05B-53808744D887}">
      <dgm:prSet/>
      <dgm:spPr/>
      <dgm:t>
        <a:bodyPr/>
        <a:lstStyle/>
        <a:p>
          <a:pPr algn="ctr" rtl="0"/>
          <a:r>
            <a:rPr lang="en-US" smtClean="0"/>
            <a:t>SKB diwacanakan sbg pusat UNPK yang jujur dan bermartabat.</a:t>
          </a:r>
          <a:endParaRPr lang="en-US"/>
        </a:p>
      </dgm:t>
    </dgm:pt>
    <dgm:pt modelId="{B9344723-632F-46E3-A163-4E86CE5B6B8F}" type="parTrans" cxnId="{3D0A1344-6DD4-44B9-90E6-9C58AE54EDED}">
      <dgm:prSet/>
      <dgm:spPr/>
      <dgm:t>
        <a:bodyPr/>
        <a:lstStyle/>
        <a:p>
          <a:pPr algn="ctr"/>
          <a:endParaRPr lang="en-US"/>
        </a:p>
      </dgm:t>
    </dgm:pt>
    <dgm:pt modelId="{7B74DF71-12EF-4285-B634-4652DF0297B8}" type="sibTrans" cxnId="{3D0A1344-6DD4-44B9-90E6-9C58AE54EDED}">
      <dgm:prSet/>
      <dgm:spPr/>
      <dgm:t>
        <a:bodyPr/>
        <a:lstStyle/>
        <a:p>
          <a:pPr algn="ctr"/>
          <a:endParaRPr lang="en-US"/>
        </a:p>
      </dgm:t>
    </dgm:pt>
    <dgm:pt modelId="{B6B9E30D-CA69-4834-BA5D-47099EA75513}">
      <dgm:prSet/>
      <dgm:spPr/>
      <dgm:t>
        <a:bodyPr/>
        <a:lstStyle/>
        <a:p>
          <a:pPr algn="ctr" rtl="0"/>
          <a:r>
            <a:rPr lang="en-US" smtClean="0"/>
            <a:t>Menjadi Tempat Uji Kompetensi (TUK)</a:t>
          </a:r>
          <a:endParaRPr lang="en-US"/>
        </a:p>
      </dgm:t>
    </dgm:pt>
    <dgm:pt modelId="{97CD6EC3-A47B-4C75-9508-AD8C962E64A1}" type="parTrans" cxnId="{218293A7-6767-4AD3-B1B6-33E34D49A64F}">
      <dgm:prSet/>
      <dgm:spPr/>
      <dgm:t>
        <a:bodyPr/>
        <a:lstStyle/>
        <a:p>
          <a:pPr algn="ctr"/>
          <a:endParaRPr lang="en-US"/>
        </a:p>
      </dgm:t>
    </dgm:pt>
    <dgm:pt modelId="{F7FDC317-2360-4380-92DE-E0FB1B27D8E6}" type="sibTrans" cxnId="{218293A7-6767-4AD3-B1B6-33E34D49A64F}">
      <dgm:prSet/>
      <dgm:spPr/>
      <dgm:t>
        <a:bodyPr/>
        <a:lstStyle/>
        <a:p>
          <a:pPr algn="ctr"/>
          <a:endParaRPr lang="en-US"/>
        </a:p>
      </dgm:t>
    </dgm:pt>
    <dgm:pt modelId="{576F7AF9-6D84-49AD-90EB-687A0A5033E1}" type="pres">
      <dgm:prSet presAssocID="{A2059BA7-557A-4FF1-A364-702A2E0476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9F6B37-AA52-48BC-A4EF-154BE8A39225}" type="pres">
      <dgm:prSet presAssocID="{9B58087F-DEE9-44EE-A05B-53808744D88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6E1B12-0AB7-4725-90BB-DB9CB1737B26}" type="pres">
      <dgm:prSet presAssocID="{7B74DF71-12EF-4285-B634-4652DF0297B8}" presName="spacer" presStyleCnt="0"/>
      <dgm:spPr/>
    </dgm:pt>
    <dgm:pt modelId="{663742D1-1782-4607-A4DF-C774053493C1}" type="pres">
      <dgm:prSet presAssocID="{B6B9E30D-CA69-4834-BA5D-47099EA7551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2004FC-A971-4F29-BF0A-8BD333DBF24B}" type="presOf" srcId="{A2059BA7-557A-4FF1-A364-702A2E0476D1}" destId="{576F7AF9-6D84-49AD-90EB-687A0A5033E1}" srcOrd="0" destOrd="0" presId="urn:microsoft.com/office/officeart/2005/8/layout/vList2"/>
    <dgm:cxn modelId="{3D0A1344-6DD4-44B9-90E6-9C58AE54EDED}" srcId="{A2059BA7-557A-4FF1-A364-702A2E0476D1}" destId="{9B58087F-DEE9-44EE-A05B-53808744D887}" srcOrd="0" destOrd="0" parTransId="{B9344723-632F-46E3-A163-4E86CE5B6B8F}" sibTransId="{7B74DF71-12EF-4285-B634-4652DF0297B8}"/>
    <dgm:cxn modelId="{218293A7-6767-4AD3-B1B6-33E34D49A64F}" srcId="{A2059BA7-557A-4FF1-A364-702A2E0476D1}" destId="{B6B9E30D-CA69-4834-BA5D-47099EA75513}" srcOrd="1" destOrd="0" parTransId="{97CD6EC3-A47B-4C75-9508-AD8C962E64A1}" sibTransId="{F7FDC317-2360-4380-92DE-E0FB1B27D8E6}"/>
    <dgm:cxn modelId="{8191C35E-CD4F-4E24-913B-8281D4400FDE}" type="presOf" srcId="{9B58087F-DEE9-44EE-A05B-53808744D887}" destId="{5C9F6B37-AA52-48BC-A4EF-154BE8A39225}" srcOrd="0" destOrd="0" presId="urn:microsoft.com/office/officeart/2005/8/layout/vList2"/>
    <dgm:cxn modelId="{2BE6B899-C353-4BB2-863A-689496A2BD3C}" type="presOf" srcId="{B6B9E30D-CA69-4834-BA5D-47099EA75513}" destId="{663742D1-1782-4607-A4DF-C774053493C1}" srcOrd="0" destOrd="0" presId="urn:microsoft.com/office/officeart/2005/8/layout/vList2"/>
    <dgm:cxn modelId="{34C290CC-8EA3-4FD2-9A2E-CB97B416DFBD}" type="presParOf" srcId="{576F7AF9-6D84-49AD-90EB-687A0A5033E1}" destId="{5C9F6B37-AA52-48BC-A4EF-154BE8A39225}" srcOrd="0" destOrd="0" presId="urn:microsoft.com/office/officeart/2005/8/layout/vList2"/>
    <dgm:cxn modelId="{CD6D3596-F996-48ED-BA3A-7EB4DF5E8FF4}" type="presParOf" srcId="{576F7AF9-6D84-49AD-90EB-687A0A5033E1}" destId="{CC6E1B12-0AB7-4725-90BB-DB9CB1737B26}" srcOrd="1" destOrd="0" presId="urn:microsoft.com/office/officeart/2005/8/layout/vList2"/>
    <dgm:cxn modelId="{D4873BDF-BB42-439B-9106-49C55F77A3F6}" type="presParOf" srcId="{576F7AF9-6D84-49AD-90EB-687A0A5033E1}" destId="{663742D1-1782-4607-A4DF-C774053493C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B9B3C0-F79A-4F83-BCC1-9D49CB33D6DC}">
      <dsp:nvSpPr>
        <dsp:cNvPr id="0" name=""/>
        <dsp:cNvSpPr/>
      </dsp:nvSpPr>
      <dsp:spPr>
        <a:xfrm>
          <a:off x="651509" y="0"/>
          <a:ext cx="7383780" cy="44958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29E5B-0B33-46A9-AB34-9A0120607153}">
      <dsp:nvSpPr>
        <dsp:cNvPr id="0" name=""/>
        <dsp:cNvSpPr/>
      </dsp:nvSpPr>
      <dsp:spPr>
        <a:xfrm>
          <a:off x="3817" y="1348740"/>
          <a:ext cx="1669070" cy="1798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Keputusan Mendikbud nomor 0206/O/1978</a:t>
          </a:r>
          <a:endParaRPr lang="en-US" sz="1700" kern="1200"/>
        </a:p>
      </dsp:txBody>
      <dsp:txXfrm>
        <a:off x="85294" y="1430217"/>
        <a:ext cx="1506116" cy="1635366"/>
      </dsp:txXfrm>
    </dsp:sp>
    <dsp:sp modelId="{89A59FFB-C0CA-472A-B9E5-991FFA71BBE5}">
      <dsp:nvSpPr>
        <dsp:cNvPr id="0" name=""/>
        <dsp:cNvSpPr/>
      </dsp:nvSpPr>
      <dsp:spPr>
        <a:xfrm>
          <a:off x="1756341" y="1348740"/>
          <a:ext cx="1669070" cy="1798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Keputusan Mendikbud nomor 098/O/1982</a:t>
          </a:r>
          <a:endParaRPr lang="en-US" sz="1700" kern="1200"/>
        </a:p>
      </dsp:txBody>
      <dsp:txXfrm>
        <a:off x="1837818" y="1430217"/>
        <a:ext cx="1506116" cy="1635366"/>
      </dsp:txXfrm>
    </dsp:sp>
    <dsp:sp modelId="{9168874C-FF08-4470-A223-C54EBF42E320}">
      <dsp:nvSpPr>
        <dsp:cNvPr id="0" name=""/>
        <dsp:cNvSpPr/>
      </dsp:nvSpPr>
      <dsp:spPr>
        <a:xfrm>
          <a:off x="3508864" y="1348740"/>
          <a:ext cx="1669070" cy="1798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Keputusan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Mendikbud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nomor</a:t>
          </a:r>
          <a:r>
            <a:rPr lang="en-US" sz="1700" kern="1200" dirty="0" smtClean="0"/>
            <a:t> 036/O/1989</a:t>
          </a:r>
          <a:endParaRPr lang="en-US" sz="1700" kern="1200" dirty="0"/>
        </a:p>
      </dsp:txBody>
      <dsp:txXfrm>
        <a:off x="3590341" y="1430217"/>
        <a:ext cx="1506116" cy="1635366"/>
      </dsp:txXfrm>
    </dsp:sp>
    <dsp:sp modelId="{C89DA71C-B97D-4676-A2E6-1F0F9838F9A3}">
      <dsp:nvSpPr>
        <dsp:cNvPr id="0" name=""/>
        <dsp:cNvSpPr/>
      </dsp:nvSpPr>
      <dsp:spPr>
        <a:xfrm>
          <a:off x="5261388" y="1348740"/>
          <a:ext cx="1669070" cy="1798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Keputusan Mendikbud nomor 023/O/1997</a:t>
          </a:r>
          <a:endParaRPr lang="en-US" sz="1700" kern="1200"/>
        </a:p>
      </dsp:txBody>
      <dsp:txXfrm>
        <a:off x="5342865" y="1430217"/>
        <a:ext cx="1506116" cy="1635366"/>
      </dsp:txXfrm>
    </dsp:sp>
    <dsp:sp modelId="{1EADB63B-BAB8-46C8-B74A-FF0252746F2B}">
      <dsp:nvSpPr>
        <dsp:cNvPr id="0" name=""/>
        <dsp:cNvSpPr/>
      </dsp:nvSpPr>
      <dsp:spPr>
        <a:xfrm>
          <a:off x="7013912" y="1348740"/>
          <a:ext cx="1669070" cy="179832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Undang-Undang Nomor 22 Tahun 1999 -&gt; Otonomi Daerah</a:t>
          </a:r>
          <a:endParaRPr lang="en-US" sz="1700" kern="1200"/>
        </a:p>
      </dsp:txBody>
      <dsp:txXfrm>
        <a:off x="7095389" y="1430217"/>
        <a:ext cx="1506116" cy="16353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C2F99-4B5B-491B-AF61-4881758AFAAE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A59E0-5AB7-49D3-938B-23DAC04342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40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A59E0-5AB7-49D3-938B-23DAC04342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19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A59E0-5AB7-49D3-938B-23DAC04342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96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013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26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60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267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86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525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674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0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1342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14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603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71AFF-62A4-46E2-898E-66CC33BE9E0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48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E198A4D-9986-4E18-9826-AE214AF3B6B7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3D05B97-314C-4DD1-A539-B74F62D7951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78A94-BEBF-47EC-B26E-8FA318E495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AB226-650A-4C0D-9C69-68A8ACE1D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95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246590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Isu</a:t>
            </a:r>
            <a:r>
              <a:rPr lang="en-US" dirty="0" smtClean="0"/>
              <a:t> </a:t>
            </a:r>
            <a:r>
              <a:rPr lang="en-US" dirty="0" err="1" smtClean="0"/>
              <a:t>Strategis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Sanggar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Ditinjau</a:t>
            </a:r>
            <a:r>
              <a:rPr lang="en-US" sz="3100" dirty="0" smtClean="0"/>
              <a:t> </a:t>
            </a:r>
            <a:r>
              <a:rPr lang="en-US" sz="3100" dirty="0" err="1" smtClean="0"/>
              <a:t>dari</a:t>
            </a:r>
            <a:r>
              <a:rPr lang="en-US" sz="3100" dirty="0" smtClean="0"/>
              <a:t> </a:t>
            </a:r>
            <a:r>
              <a:rPr lang="en-US" sz="3100" dirty="0" err="1" smtClean="0"/>
              <a:t>Aspek</a:t>
            </a:r>
            <a:r>
              <a:rPr lang="en-US" sz="3100" dirty="0" smtClean="0"/>
              <a:t> </a:t>
            </a:r>
            <a:r>
              <a:rPr lang="en-US" sz="3100" dirty="0" err="1" smtClean="0"/>
              <a:t>Sejarah</a:t>
            </a:r>
            <a:r>
              <a:rPr lang="en-US" sz="3100" dirty="0" smtClean="0"/>
              <a:t> </a:t>
            </a:r>
            <a:r>
              <a:rPr lang="en-US" sz="3100" dirty="0" err="1" smtClean="0"/>
              <a:t>dan</a:t>
            </a:r>
            <a:r>
              <a:rPr lang="en-US" sz="3100" dirty="0" smtClean="0"/>
              <a:t> </a:t>
            </a:r>
            <a:r>
              <a:rPr lang="en-US" sz="3100" dirty="0" err="1" smtClean="0"/>
              <a:t>Yuridis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Fauzi</a:t>
            </a:r>
            <a:r>
              <a:rPr lang="en-US" dirty="0" smtClean="0"/>
              <a:t> </a:t>
            </a:r>
            <a:r>
              <a:rPr lang="en-US" dirty="0" err="1" smtClean="0"/>
              <a:t>Eko</a:t>
            </a:r>
            <a:r>
              <a:rPr lang="en-US" dirty="0" smtClean="0"/>
              <a:t> </a:t>
            </a:r>
            <a:r>
              <a:rPr lang="en-US" dirty="0" err="1" smtClean="0"/>
              <a:t>Pranyono</a:t>
            </a:r>
            <a:endParaRPr lang="en-US" dirty="0" smtClean="0"/>
          </a:p>
          <a:p>
            <a:r>
              <a:rPr lang="en-US" dirty="0" err="1" smtClean="0"/>
              <a:t>Pamong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Madya</a:t>
            </a:r>
            <a:r>
              <a:rPr lang="en-US" dirty="0" smtClean="0"/>
              <a:t> BPKB DIY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55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981200"/>
            <a:ext cx="6214533" cy="4648200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/>
              <a:t>Pasal</a:t>
            </a:r>
            <a:r>
              <a:rPr lang="en-US" dirty="0"/>
              <a:t> 41 </a:t>
            </a:r>
            <a:r>
              <a:rPr lang="en-US" dirty="0" err="1"/>
              <a:t>ayat</a:t>
            </a:r>
            <a:r>
              <a:rPr lang="en-US" dirty="0"/>
              <a:t> (3)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Daerah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memfasilitasi</a:t>
            </a:r>
            <a:r>
              <a:rPr lang="en-US" dirty="0"/>
              <a:t> </a:t>
            </a:r>
            <a:r>
              <a:rPr lang="en-US" b="1" u="sng" dirty="0" err="1"/>
              <a:t>satuan</a:t>
            </a:r>
            <a:r>
              <a:rPr lang="en-US" b="1" u="sng" dirty="0"/>
              <a:t> </a:t>
            </a:r>
            <a:r>
              <a:rPr lang="en-US" b="1" u="sng" dirty="0" err="1"/>
              <a:t>pendidikan</a:t>
            </a:r>
            <a:r>
              <a:rPr lang="en-US" b="1" u="sng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b="1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yang </a:t>
            </a:r>
            <a:r>
              <a:rPr lang="en-US" dirty="0" err="1"/>
              <a:t>diperlukan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menjamin</a:t>
            </a:r>
            <a:r>
              <a:rPr lang="en-US" dirty="0"/>
              <a:t> </a:t>
            </a:r>
            <a:r>
              <a:rPr lang="en-US" dirty="0" err="1"/>
              <a:t>terselenggaranya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yang </a:t>
            </a:r>
            <a:r>
              <a:rPr lang="en-US" dirty="0" err="1"/>
              <a:t>bermutu</a:t>
            </a:r>
            <a:r>
              <a:rPr lang="en-US" dirty="0"/>
              <a:t>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Pasal</a:t>
            </a:r>
            <a:r>
              <a:rPr lang="en-US" dirty="0" smtClean="0"/>
              <a:t> 45 </a:t>
            </a:r>
            <a:r>
              <a:rPr lang="en-US" dirty="0" err="1" smtClean="0"/>
              <a:t>ayat</a:t>
            </a:r>
            <a:r>
              <a:rPr lang="en-US" dirty="0" smtClean="0"/>
              <a:t> (1) </a:t>
            </a:r>
            <a:r>
              <a:rPr lang="it-IT" b="1" dirty="0"/>
              <a:t>Setiap satuan pendidikan</a:t>
            </a:r>
            <a:r>
              <a:rPr lang="it-IT" dirty="0"/>
              <a:t> formal dan </a:t>
            </a:r>
            <a:r>
              <a:rPr lang="it-IT" b="1" dirty="0"/>
              <a:t>nonformal</a:t>
            </a:r>
            <a:r>
              <a:rPr lang="it-IT" dirty="0"/>
              <a:t> menyediakan sarana dan prasarana yang memenuhi keperluan pendidikan sesuai dengan pertumbuhan dan perkembangan potensi fisik, kecerdasan intelektual, sosial, emosional, dan kejiwaan peserta didik</a:t>
            </a:r>
            <a:r>
              <a:rPr lang="it-IT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it-IT" dirty="0" smtClean="0"/>
              <a:t>Pasal 49 ayat (3) </a:t>
            </a:r>
            <a:r>
              <a:rPr lang="en-US" dirty="0"/>
              <a:t>Dana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satuan</a:t>
            </a:r>
            <a:r>
              <a:rPr lang="en-US" b="1" dirty="0"/>
              <a:t> </a:t>
            </a:r>
            <a:r>
              <a:rPr lang="en-US" b="1" dirty="0" err="1"/>
              <a:t>pendidikan</a:t>
            </a:r>
            <a:r>
              <a:rPr lang="en-US" dirty="0"/>
              <a:t>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hibah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yang </a:t>
            </a:r>
            <a:r>
              <a:rPr lang="en-US" dirty="0" err="1"/>
              <a:t>berlaku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libri"/>
                <a:cs typeface="Calibri"/>
              </a:rPr>
              <a:t>Status UPTD </a:t>
            </a:r>
            <a:r>
              <a:rPr lang="en-US" sz="3600" dirty="0" err="1" smtClean="0">
                <a:latin typeface="Calibri"/>
                <a:cs typeface="Calibri"/>
              </a:rPr>
              <a:t>s</a:t>
            </a:r>
            <a:r>
              <a:rPr lang="en-US" sz="3600" spc="4" dirty="0" err="1" smtClean="0">
                <a:latin typeface="Calibri"/>
                <a:cs typeface="Calibri"/>
              </a:rPr>
              <a:t>u</a:t>
            </a:r>
            <a:r>
              <a:rPr lang="en-US" sz="3600" spc="-4" dirty="0" err="1" smtClean="0">
                <a:latin typeface="Calibri"/>
                <a:cs typeface="Calibri"/>
              </a:rPr>
              <a:t>li</a:t>
            </a:r>
            <a:r>
              <a:rPr lang="en-US" sz="3600" dirty="0" err="1" smtClean="0">
                <a:latin typeface="Calibri"/>
                <a:cs typeface="Calibri"/>
              </a:rPr>
              <a:t>t</a:t>
            </a:r>
            <a:r>
              <a:rPr lang="en-US" sz="3600" spc="9" dirty="0" smtClean="0">
                <a:latin typeface="Calibri"/>
                <a:cs typeface="Calibri"/>
              </a:rPr>
              <a:t> </a:t>
            </a:r>
            <a:r>
              <a:rPr lang="en-US" sz="3600" dirty="0" err="1">
                <a:latin typeface="Calibri"/>
                <a:cs typeface="Calibri"/>
              </a:rPr>
              <a:t>u</a:t>
            </a:r>
            <a:r>
              <a:rPr lang="en-US" sz="3600" spc="-4" dirty="0" err="1">
                <a:latin typeface="Calibri"/>
                <a:cs typeface="Calibri"/>
              </a:rPr>
              <a:t>n</a:t>
            </a:r>
            <a:r>
              <a:rPr lang="en-US" sz="3600" dirty="0" err="1">
                <a:latin typeface="Calibri"/>
                <a:cs typeface="Calibri"/>
              </a:rPr>
              <a:t>tuk</a:t>
            </a:r>
            <a:r>
              <a:rPr lang="en-US" sz="3600" dirty="0">
                <a:latin typeface="Calibri"/>
                <a:cs typeface="Calibri"/>
              </a:rPr>
              <a:t> </a:t>
            </a:r>
            <a:r>
              <a:rPr lang="en-US" sz="3600" dirty="0" err="1" smtClean="0">
                <a:latin typeface="Calibri"/>
                <a:cs typeface="Calibri"/>
              </a:rPr>
              <a:t>melaku</a:t>
            </a:r>
            <a:r>
              <a:rPr lang="en-US" sz="3600" spc="-39" dirty="0" err="1" smtClean="0">
                <a:latin typeface="Calibri"/>
                <a:cs typeface="Calibri"/>
              </a:rPr>
              <a:t>k</a:t>
            </a:r>
            <a:r>
              <a:rPr lang="en-US" sz="3600" dirty="0" err="1" smtClean="0">
                <a:latin typeface="Calibri"/>
                <a:cs typeface="Calibri"/>
              </a:rPr>
              <a:t>an</a:t>
            </a:r>
            <a:r>
              <a:rPr lang="en-US" sz="3600" dirty="0" smtClean="0">
                <a:latin typeface="Calibri"/>
                <a:cs typeface="Calibri"/>
              </a:rPr>
              <a:t> </a:t>
            </a:r>
            <a:r>
              <a:rPr lang="en-US" sz="3600" spc="-29" dirty="0" err="1" smtClean="0">
                <a:latin typeface="Calibri"/>
                <a:cs typeface="Calibri"/>
              </a:rPr>
              <a:t>r</a:t>
            </a:r>
            <a:r>
              <a:rPr lang="en-US" sz="3600" spc="-9" dirty="0" err="1" smtClean="0">
                <a:latin typeface="Calibri"/>
                <a:cs typeface="Calibri"/>
              </a:rPr>
              <a:t>e</a:t>
            </a:r>
            <a:r>
              <a:rPr lang="en-US" sz="3600" dirty="0" err="1" smtClean="0">
                <a:latin typeface="Calibri"/>
                <a:cs typeface="Calibri"/>
              </a:rPr>
              <a:t>vi</a:t>
            </a:r>
            <a:r>
              <a:rPr lang="en-US" sz="3600" spc="-29" dirty="0" err="1" smtClean="0">
                <a:latin typeface="Calibri"/>
                <a:cs typeface="Calibri"/>
              </a:rPr>
              <a:t>t</a:t>
            </a:r>
            <a:r>
              <a:rPr lang="en-US" sz="3600" dirty="0" err="1" smtClean="0">
                <a:latin typeface="Calibri"/>
                <a:cs typeface="Calibri"/>
              </a:rPr>
              <a:t>al</a:t>
            </a:r>
            <a:r>
              <a:rPr lang="en-US" sz="3600" spc="-9" dirty="0" err="1" smtClean="0">
                <a:latin typeface="Calibri"/>
                <a:cs typeface="Calibri"/>
              </a:rPr>
              <a:t>i</a:t>
            </a:r>
            <a:r>
              <a:rPr lang="en-US" sz="3600" dirty="0" err="1" smtClean="0">
                <a:latin typeface="Calibri"/>
                <a:cs typeface="Calibri"/>
              </a:rPr>
              <a:t>s</a:t>
            </a:r>
            <a:r>
              <a:rPr lang="en-US" sz="3600" spc="4" dirty="0" err="1" smtClean="0">
                <a:latin typeface="Calibri"/>
                <a:cs typeface="Calibri"/>
              </a:rPr>
              <a:t>a</a:t>
            </a:r>
            <a:r>
              <a:rPr lang="en-US" sz="3600" dirty="0" err="1" smtClean="0">
                <a:latin typeface="Calibri"/>
                <a:cs typeface="Calibri"/>
              </a:rPr>
              <a:t>s</a:t>
            </a:r>
            <a:r>
              <a:rPr lang="en-US" sz="3600" spc="4" dirty="0" err="1" smtClean="0">
                <a:latin typeface="Calibri"/>
                <a:cs typeface="Calibri"/>
              </a:rPr>
              <a:t>i</a:t>
            </a:r>
            <a:r>
              <a:rPr lang="en-US" sz="3600" dirty="0" smtClean="0">
                <a:latin typeface="Calibri"/>
                <a:cs typeface="Calibri"/>
              </a:rPr>
              <a:t>/</a:t>
            </a:r>
            <a:r>
              <a:rPr lang="en-US" sz="3600" dirty="0" err="1" smtClean="0">
                <a:latin typeface="Calibri"/>
                <a:cs typeface="Calibri"/>
              </a:rPr>
              <a:t>p</a:t>
            </a:r>
            <a:r>
              <a:rPr lang="en-US" sz="3600" spc="4" dirty="0" err="1" smtClean="0">
                <a:latin typeface="Calibri"/>
                <a:cs typeface="Calibri"/>
              </a:rPr>
              <a:t>e</a:t>
            </a:r>
            <a:r>
              <a:rPr lang="en-US" sz="3600" dirty="0" err="1" smtClean="0">
                <a:latin typeface="Calibri"/>
                <a:cs typeface="Calibri"/>
              </a:rPr>
              <a:t>ning</a:t>
            </a:r>
            <a:r>
              <a:rPr lang="en-US" sz="3600" spc="-34" dirty="0" err="1" smtClean="0">
                <a:latin typeface="Calibri"/>
                <a:cs typeface="Calibri"/>
              </a:rPr>
              <a:t>k</a:t>
            </a:r>
            <a:r>
              <a:rPr lang="en-US" sz="3600" spc="-9" dirty="0" err="1" smtClean="0">
                <a:latin typeface="Calibri"/>
                <a:cs typeface="Calibri"/>
              </a:rPr>
              <a:t>a</a:t>
            </a:r>
            <a:r>
              <a:rPr lang="en-US" sz="3600" spc="-25" dirty="0" err="1" smtClean="0">
                <a:latin typeface="Calibri"/>
                <a:cs typeface="Calibri"/>
              </a:rPr>
              <a:t>t</a:t>
            </a:r>
            <a:r>
              <a:rPr lang="en-US" sz="3600" dirty="0" err="1" smtClean="0">
                <a:latin typeface="Calibri"/>
                <a:cs typeface="Calibri"/>
              </a:rPr>
              <a:t>an</a:t>
            </a:r>
            <a:r>
              <a:rPr lang="en-US" sz="3600" dirty="0" smtClean="0">
                <a:latin typeface="Calibri"/>
                <a:cs typeface="Calibri"/>
              </a:rPr>
              <a:t>: UU 20 </a:t>
            </a:r>
            <a:r>
              <a:rPr lang="en-US" sz="3600" dirty="0" err="1" smtClean="0">
                <a:latin typeface="Calibri"/>
                <a:cs typeface="Calibri"/>
              </a:rPr>
              <a:t>Tahun</a:t>
            </a:r>
            <a:r>
              <a:rPr lang="en-US" sz="3600" dirty="0" smtClean="0">
                <a:latin typeface="Calibri"/>
                <a:cs typeface="Calibri"/>
              </a:rPr>
              <a:t> 2003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7086600" y="2209800"/>
            <a:ext cx="1905000" cy="838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Pengadaan</a:t>
            </a:r>
            <a:r>
              <a:rPr lang="en-US" dirty="0" smtClean="0"/>
              <a:t> </a:t>
            </a:r>
            <a:r>
              <a:rPr lang="en-US" dirty="0" err="1" smtClean="0"/>
              <a:t>Pamong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6629400" y="2286000"/>
            <a:ext cx="304800" cy="6858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086600" y="3810000"/>
            <a:ext cx="1905000" cy="838200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Bantuan</a:t>
            </a:r>
            <a:r>
              <a:rPr lang="en-US" dirty="0" smtClean="0"/>
              <a:t>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prasarana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6629400" y="3886200"/>
            <a:ext cx="304800" cy="685800"/>
          </a:xfrm>
          <a:prstGeom prst="rightArrow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086600" y="5334000"/>
            <a:ext cx="1905000" cy="838200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“BOS”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6629400" y="5410200"/>
            <a:ext cx="304800" cy="685800"/>
          </a:xfrm>
          <a:prstGeom prst="rightArrow">
            <a:avLst/>
          </a:prstGeom>
          <a:solidFill>
            <a:srgbClr val="C0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5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blockgrant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menerima</a:t>
            </a:r>
            <a:r>
              <a:rPr lang="en-US" dirty="0" smtClean="0"/>
              <a:t> ‘BOS’</a:t>
            </a:r>
          </a:p>
          <a:p>
            <a:pPr>
              <a:buFont typeface="Wingdings" pitchFamily="2" charset="2"/>
              <a:buChar char="§"/>
            </a:pPr>
            <a:r>
              <a:rPr lang="en-US" b="1" dirty="0" err="1" smtClean="0"/>
              <a:t>Seharusnya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menerbitkan</a:t>
            </a:r>
            <a:r>
              <a:rPr lang="en-US" dirty="0" smtClean="0"/>
              <a:t> </a:t>
            </a:r>
            <a:r>
              <a:rPr lang="en-US" dirty="0" err="1" smtClean="0"/>
              <a:t>ijazah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sertifikat</a:t>
            </a:r>
            <a:r>
              <a:rPr lang="en-US" dirty="0" smtClean="0"/>
              <a:t> program </a:t>
            </a:r>
            <a:r>
              <a:rPr lang="en-US" dirty="0" err="1" smtClean="0"/>
              <a:t>layanan</a:t>
            </a:r>
            <a:r>
              <a:rPr lang="en-US" dirty="0" smtClean="0"/>
              <a:t> PAUD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Dikmas</a:t>
            </a:r>
            <a:r>
              <a:rPr lang="en-US" dirty="0" smtClean="0"/>
              <a:t> (UU 20 </a:t>
            </a:r>
            <a:r>
              <a:rPr lang="en-US" dirty="0" err="1" smtClean="0"/>
              <a:t>Tahun</a:t>
            </a:r>
            <a:r>
              <a:rPr lang="en-US" dirty="0" smtClean="0"/>
              <a:t> 2003 </a:t>
            </a:r>
            <a:r>
              <a:rPr lang="en-US" dirty="0" err="1" smtClean="0"/>
              <a:t>Pasal</a:t>
            </a:r>
            <a:r>
              <a:rPr lang="en-US" dirty="0" smtClean="0"/>
              <a:t> 61 </a:t>
            </a:r>
            <a:r>
              <a:rPr lang="en-US" dirty="0" err="1" smtClean="0"/>
              <a:t>ayat</a:t>
            </a:r>
            <a:r>
              <a:rPr lang="en-US" dirty="0" smtClean="0"/>
              <a:t> 1 </a:t>
            </a:r>
            <a:r>
              <a:rPr lang="en-US" dirty="0" err="1" smtClean="0"/>
              <a:t>dan</a:t>
            </a:r>
            <a:r>
              <a:rPr lang="en-US" dirty="0" smtClean="0"/>
              <a:t> 3)</a:t>
            </a:r>
          </a:p>
          <a:p>
            <a:pPr>
              <a:buFont typeface="Wingdings" pitchFamily="2" charset="2"/>
              <a:buChar char="§"/>
            </a:pPr>
            <a:r>
              <a:rPr lang="en-US" b="1" dirty="0" err="1"/>
              <a:t>Seharusnya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didik</a:t>
            </a:r>
            <a:r>
              <a:rPr lang="en-US" dirty="0" smtClean="0"/>
              <a:t> (</a:t>
            </a:r>
            <a:r>
              <a:rPr lang="en-US" dirty="0" err="1" smtClean="0"/>
              <a:t>Permendikbud</a:t>
            </a:r>
            <a:r>
              <a:rPr lang="en-US" dirty="0" smtClean="0"/>
              <a:t> No 5 </a:t>
            </a:r>
            <a:r>
              <a:rPr lang="en-US" dirty="0" err="1" smtClean="0"/>
              <a:t>Tahun</a:t>
            </a:r>
            <a:r>
              <a:rPr lang="en-US" dirty="0" smtClean="0"/>
              <a:t> 2015 </a:t>
            </a:r>
            <a:r>
              <a:rPr lang="en-US" dirty="0" err="1" smtClean="0"/>
              <a:t>pasal</a:t>
            </a:r>
            <a:r>
              <a:rPr lang="en-US" dirty="0" smtClean="0"/>
              <a:t> 2 </a:t>
            </a:r>
            <a:r>
              <a:rPr lang="en-US" dirty="0" err="1" smtClean="0"/>
              <a:t>ayat</a:t>
            </a:r>
            <a:r>
              <a:rPr lang="en-US" dirty="0" smtClean="0"/>
              <a:t> 2 </a:t>
            </a:r>
            <a:r>
              <a:rPr lang="en-US" dirty="0" err="1" smtClean="0"/>
              <a:t>dan</a:t>
            </a:r>
            <a:r>
              <a:rPr lang="en-US" dirty="0" smtClean="0"/>
              <a:t> 4).</a:t>
            </a: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Konsekuensi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5"/>
          <a:stretch/>
        </p:blipFill>
        <p:spPr bwMode="auto">
          <a:xfrm>
            <a:off x="304800" y="4142499"/>
            <a:ext cx="8610600" cy="2182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054927" y="4142499"/>
            <a:ext cx="38100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4" y="1447800"/>
            <a:ext cx="8314952" cy="2333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452624" y="3200400"/>
            <a:ext cx="3810000" cy="838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1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05000"/>
            <a:ext cx="7408333" cy="182033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mengakses</a:t>
            </a:r>
            <a:r>
              <a:rPr lang="en-US" dirty="0" smtClean="0"/>
              <a:t> DAPODIK PAUD-</a:t>
            </a:r>
            <a:r>
              <a:rPr lang="en-US" dirty="0" err="1" smtClean="0"/>
              <a:t>Dikmas</a:t>
            </a:r>
            <a:r>
              <a:rPr lang="en-US" dirty="0" smtClean="0"/>
              <a:t> </a:t>
            </a:r>
            <a:r>
              <a:rPr lang="en-US" dirty="0" err="1" smtClean="0"/>
              <a:t>shg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didik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NISN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NPSN.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berhak</a:t>
            </a:r>
            <a:r>
              <a:rPr lang="en-US" dirty="0" smtClean="0"/>
              <a:t> </a:t>
            </a:r>
            <a:r>
              <a:rPr lang="en-US" dirty="0" err="1" smtClean="0"/>
              <a:t>diakreditasi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Konsekuensi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600230"/>
            <a:ext cx="7239000" cy="3009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962400" y="4177145"/>
            <a:ext cx="4038600" cy="11153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5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19193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layanan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yang </a:t>
            </a:r>
            <a:r>
              <a:rPr lang="en-US" dirty="0" err="1"/>
              <a:t>menyelenggarakan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jalur</a:t>
            </a:r>
            <a:r>
              <a:rPr lang="en-US" dirty="0"/>
              <a:t> formal, </a:t>
            </a:r>
            <a:r>
              <a:rPr lang="en-US" dirty="0" err="1"/>
              <a:t>nonformal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informal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jenjang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(</a:t>
            </a:r>
            <a:r>
              <a:rPr lang="en-US" dirty="0" err="1" smtClean="0"/>
              <a:t>Pasal</a:t>
            </a:r>
            <a:r>
              <a:rPr lang="en-US" dirty="0" smtClean="0"/>
              <a:t> 1 </a:t>
            </a:r>
            <a:r>
              <a:rPr lang="en-US" dirty="0" err="1" smtClean="0"/>
              <a:t>angka</a:t>
            </a:r>
            <a:r>
              <a:rPr lang="en-US" dirty="0" smtClean="0"/>
              <a:t> 10).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nonformal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, </a:t>
            </a:r>
            <a:r>
              <a:rPr lang="en-US" dirty="0" err="1"/>
              <a:t>Pemerintah</a:t>
            </a:r>
            <a:r>
              <a:rPr lang="en-US" dirty="0"/>
              <a:t> Daerah, </a:t>
            </a:r>
            <a:r>
              <a:rPr lang="en-US" dirty="0" err="1"/>
              <a:t>dan</a:t>
            </a:r>
            <a:r>
              <a:rPr lang="en-US" dirty="0"/>
              <a:t>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 smtClean="0"/>
              <a:t>. [</a:t>
            </a:r>
            <a:r>
              <a:rPr lang="en-US" dirty="0" err="1" smtClean="0"/>
              <a:t>Pasal</a:t>
            </a:r>
            <a:r>
              <a:rPr lang="en-US" dirty="0" smtClean="0"/>
              <a:t>  </a:t>
            </a:r>
            <a:r>
              <a:rPr lang="en-US" dirty="0"/>
              <a:t>52 </a:t>
            </a:r>
            <a:r>
              <a:rPr lang="en-US" dirty="0" err="1"/>
              <a:t>ayat</a:t>
            </a:r>
            <a:r>
              <a:rPr lang="en-US" dirty="0"/>
              <a:t> (1</a:t>
            </a:r>
            <a:r>
              <a:rPr lang="en-US" dirty="0" smtClean="0"/>
              <a:t>)]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Menurut</a:t>
            </a:r>
            <a:r>
              <a:rPr lang="en-US" dirty="0" smtClean="0"/>
              <a:t> UU </a:t>
            </a:r>
            <a:r>
              <a:rPr lang="en-US" dirty="0"/>
              <a:t>20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smtClean="0"/>
              <a:t>2003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69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Menurut</a:t>
            </a:r>
            <a:r>
              <a:rPr lang="en-US" dirty="0" smtClean="0"/>
              <a:t> PP 17 </a:t>
            </a:r>
            <a:r>
              <a:rPr lang="en-US" dirty="0" err="1" smtClean="0"/>
              <a:t>Tahun</a:t>
            </a:r>
            <a:r>
              <a:rPr lang="en-US" dirty="0" smtClean="0"/>
              <a:t> 2010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Pendidikan</a:t>
            </a:r>
            <a:r>
              <a:rPr lang="en-US" dirty="0" smtClean="0"/>
              <a:t> Formal</a:t>
            </a:r>
            <a:endParaRPr lang="en-US" dirty="0"/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6306831"/>
              </p:ext>
            </p:extLst>
          </p:nvPr>
        </p:nvGraphicFramePr>
        <p:xfrm>
          <a:off x="677332" y="3429000"/>
          <a:ext cx="3820055" cy="2697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Nonformal</a:t>
            </a:r>
            <a:endParaRPr lang="en-US" dirty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4891346"/>
              </p:ext>
            </p:extLst>
          </p:nvPr>
        </p:nvGraphicFramePr>
        <p:xfrm>
          <a:off x="4645025" y="3429000"/>
          <a:ext cx="3822192" cy="2697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9491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76656" y="2362201"/>
            <a:ext cx="3822192" cy="639762"/>
          </a:xfrm>
        </p:spPr>
        <p:txBody>
          <a:bodyPr/>
          <a:lstStyle/>
          <a:p>
            <a:r>
              <a:rPr lang="en-US" dirty="0" err="1" smtClean="0"/>
              <a:t>Pendidikan</a:t>
            </a:r>
            <a:r>
              <a:rPr lang="en-US" dirty="0" smtClean="0"/>
              <a:t> Formal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2362200"/>
            <a:ext cx="3822192" cy="639762"/>
          </a:xfrm>
        </p:spPr>
        <p:txBody>
          <a:bodyPr/>
          <a:lstStyle/>
          <a:p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Nonformal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3113087"/>
            <a:ext cx="21336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" y="3798887"/>
            <a:ext cx="21336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SMA/MA NEGERI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14600" y="31130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514600" y="37988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SMA/MA SWASTA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8600" y="4484687"/>
            <a:ext cx="21336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SMP/MTs NEGERI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28600" y="5170487"/>
            <a:ext cx="21336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SD/MI NEGERI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514600" y="44846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SMP/MTs SWASTA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514600" y="51704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SD/MI SWASTA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28600" y="5856287"/>
            <a:ext cx="2133600" cy="457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TK/RA NEGERI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514600" y="58562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TK/RA SWASTA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705600" y="31130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LKP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705600" y="37988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PKBM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705600" y="44846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POKJAR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705600" y="5170487"/>
            <a:ext cx="21336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KB/TPA/SPS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876800" y="3113087"/>
            <a:ext cx="1676400" cy="1143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SATUAN PENDIDIKAN NEGERI??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5219700" y="4443123"/>
            <a:ext cx="990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876800" y="5018087"/>
            <a:ext cx="1676400" cy="100171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REPRESENTASI KEHADIRAN NEGARA</a:t>
            </a:r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4876800" y="6442365"/>
            <a:ext cx="1676400" cy="381000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NAWACITA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 rot="10800000">
            <a:off x="5219700" y="6084888"/>
            <a:ext cx="990600" cy="293687"/>
          </a:xfrm>
          <a:prstGeom prst="downArrow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6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51435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4800" y="2514600"/>
            <a:ext cx="3886200" cy="1524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55626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DAFTAR JENIS BANTUAN DENGAN AKUN 57 DAN 52</a:t>
            </a:r>
          </a:p>
          <a:p>
            <a:r>
              <a:rPr lang="en-US" sz="2800" dirty="0" smtClean="0"/>
              <a:t>DITJEN PAUD-DIKMAS TAHUN ANGGARAN 2016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761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8401"/>
            <a:ext cx="7408333" cy="3657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M</a:t>
            </a:r>
            <a:r>
              <a:rPr lang="id-ID" dirty="0" smtClean="0"/>
              <a:t>elayani </a:t>
            </a:r>
            <a:r>
              <a:rPr lang="id-ID" dirty="0"/>
              <a:t>langsung masyarakat dengan program pendidikan </a:t>
            </a:r>
            <a:r>
              <a:rPr lang="id-ID" dirty="0" smtClean="0"/>
              <a:t>nonformal</a:t>
            </a:r>
            <a:r>
              <a:rPr lang="en-US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</a:t>
            </a:r>
            <a:r>
              <a:rPr lang="id-ID" dirty="0" smtClean="0"/>
              <a:t>idak </a:t>
            </a:r>
            <a:r>
              <a:rPr lang="id-ID" dirty="0"/>
              <a:t>ada eselon, Kepala diangkat dari pamong belajar dengan status pamong belajar yang mendapat tugas tambahan sebagai </a:t>
            </a:r>
            <a:r>
              <a:rPr lang="id-ID" dirty="0" smtClean="0"/>
              <a:t>Kepala</a:t>
            </a:r>
            <a:r>
              <a:rPr lang="en-US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</a:t>
            </a:r>
            <a:r>
              <a:rPr lang="id-ID" dirty="0" smtClean="0"/>
              <a:t>olok </a:t>
            </a:r>
            <a:r>
              <a:rPr lang="id-ID" dirty="0"/>
              <a:t>ukur keberhasilan adalah seberapa banyak masyarakat yang dilayani dan seberapa mutu layanan sesuai standar nasional </a:t>
            </a:r>
            <a:r>
              <a:rPr lang="id-ID" dirty="0" smtClean="0"/>
              <a:t>pendidikan</a:t>
            </a:r>
            <a:r>
              <a:rPr lang="en-US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id-ID" dirty="0"/>
              <a:t>Pamong </a:t>
            </a:r>
            <a:r>
              <a:rPr lang="en-US" dirty="0" smtClean="0"/>
              <a:t>b</a:t>
            </a:r>
            <a:r>
              <a:rPr lang="id-ID" dirty="0" smtClean="0"/>
              <a:t>elajar </a:t>
            </a:r>
            <a:r>
              <a:rPr lang="id-ID" dirty="0"/>
              <a:t>harus tersertifikasi melalui proses uji kompetensi.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Sanggar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8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9800"/>
            <a:ext cx="7408333" cy="4419600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/>
              <a:t>program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dini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;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pendidik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/>
              <a:t>kependidikan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nonformal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;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/>
              <a:t>pendampingan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lain yang </a:t>
            </a:r>
            <a:r>
              <a:rPr lang="en-US" dirty="0" err="1"/>
              <a:t>menyelenggarakan</a:t>
            </a:r>
            <a:r>
              <a:rPr lang="en-US" dirty="0"/>
              <a:t> program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dini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;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/>
              <a:t>percontohan</a:t>
            </a:r>
            <a:r>
              <a:rPr lang="en-US" dirty="0"/>
              <a:t> program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dini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;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/>
              <a:t>kurikulum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ajar </a:t>
            </a:r>
            <a:r>
              <a:rPr lang="en-US" dirty="0" err="1"/>
              <a:t>muatan</a:t>
            </a:r>
            <a:r>
              <a:rPr lang="en-US" dirty="0"/>
              <a:t> </a:t>
            </a:r>
            <a:r>
              <a:rPr lang="en-US" dirty="0" err="1"/>
              <a:t>lokal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program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dini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;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 program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dini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; </a:t>
            </a:r>
            <a:r>
              <a:rPr lang="en-US" dirty="0" err="1"/>
              <a:t>dan</a:t>
            </a:r>
            <a:r>
              <a:rPr lang="en-US" dirty="0"/>
              <a:t> 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/>
              <a:t>pengabdian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Sanggar</a:t>
            </a:r>
            <a:r>
              <a:rPr lang="en-US" dirty="0" smtClean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/>
              <a:t>Satuan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35" y="-20782"/>
            <a:ext cx="8945165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3352800" y="3366655"/>
            <a:ext cx="762000" cy="4572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40" r="35308"/>
          <a:stretch/>
        </p:blipFill>
        <p:spPr bwMode="auto">
          <a:xfrm>
            <a:off x="152400" y="4724400"/>
            <a:ext cx="5446639" cy="187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533399" y="4572000"/>
            <a:ext cx="4876801" cy="14478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38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123089"/>
              </p:ext>
            </p:extLst>
          </p:nvPr>
        </p:nvGraphicFramePr>
        <p:xfrm>
          <a:off x="2319867" y="1905000"/>
          <a:ext cx="40809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Melaksanakan</a:t>
            </a:r>
            <a:r>
              <a:rPr lang="en-US" dirty="0"/>
              <a:t> program </a:t>
            </a:r>
            <a:r>
              <a:rPr lang="en-US" dirty="0" smtClean="0"/>
              <a:t>PAUD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Dikmas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81000" y="2438400"/>
            <a:ext cx="1295400" cy="2362200"/>
          </a:xfrm>
          <a:prstGeom prst="roundRect">
            <a:avLst/>
          </a:prstGeom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b="1" dirty="0" smtClean="0"/>
              <a:t>APBD</a:t>
            </a:r>
            <a:endParaRPr lang="en-US" b="1" dirty="0"/>
          </a:p>
        </p:txBody>
      </p:sp>
      <p:sp>
        <p:nvSpPr>
          <p:cNvPr id="6" name="Right Arrow 5"/>
          <p:cNvSpPr/>
          <p:nvPr/>
        </p:nvSpPr>
        <p:spPr>
          <a:xfrm>
            <a:off x="1752600" y="3124200"/>
            <a:ext cx="457200" cy="1066800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010400" y="1981200"/>
            <a:ext cx="1295400" cy="3352800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en-US" b="1" dirty="0" smtClean="0"/>
              <a:t>PAMONG BELEJAR</a:t>
            </a:r>
            <a:endParaRPr lang="en-US" b="1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6477000" y="3124200"/>
            <a:ext cx="457200" cy="1066800"/>
          </a:xfrm>
          <a:prstGeom prst="right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209800" y="5715000"/>
            <a:ext cx="4267199" cy="990600"/>
          </a:xfrm>
          <a:prstGeom prst="round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b="1" dirty="0" smtClean="0"/>
              <a:t>DAPODIK PAUD-DIKMAS</a:t>
            </a:r>
          </a:p>
          <a:p>
            <a:pPr algn="ctr"/>
            <a:r>
              <a:rPr lang="en-US" b="1" dirty="0" smtClean="0"/>
              <a:t>NPSN-NISN -&gt; ‘BOS’</a:t>
            </a:r>
            <a:endParaRPr lang="en-US" b="1" dirty="0"/>
          </a:p>
        </p:txBody>
      </p:sp>
      <p:sp>
        <p:nvSpPr>
          <p:cNvPr id="10" name="Right Arrow 9"/>
          <p:cNvSpPr/>
          <p:nvPr/>
        </p:nvSpPr>
        <p:spPr>
          <a:xfrm rot="16200000">
            <a:off x="4210049" y="4972050"/>
            <a:ext cx="266700" cy="1066800"/>
          </a:xfrm>
          <a:prstGeom prst="rightArrow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2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smtClean="0"/>
              <a:t>PTK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nonformal</a:t>
            </a:r>
            <a:r>
              <a:rPr lang="en-US" dirty="0"/>
              <a:t> </a:t>
            </a:r>
            <a:r>
              <a:rPr lang="en-US" dirty="0" err="1"/>
              <a:t>lainnya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622495"/>
              </p:ext>
            </p:extLst>
          </p:nvPr>
        </p:nvGraphicFramePr>
        <p:xfrm>
          <a:off x="872067" y="2362200"/>
          <a:ext cx="7408333" cy="2658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867833" y="5410200"/>
            <a:ext cx="7408333" cy="599625"/>
            <a:chOff x="0" y="357828"/>
            <a:chExt cx="7408333" cy="599625"/>
          </a:xfrm>
        </p:grpSpPr>
        <p:sp>
          <p:nvSpPr>
            <p:cNvPr id="15" name="Rounded Rectangle 14"/>
            <p:cNvSpPr/>
            <p:nvPr/>
          </p:nvSpPr>
          <p:spPr>
            <a:xfrm>
              <a:off x="0" y="357828"/>
              <a:ext cx="7408333" cy="59962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9271" y="387099"/>
              <a:ext cx="7349791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500" kern="1200" dirty="0" err="1" smtClean="0"/>
                <a:t>Pamong</a:t>
              </a:r>
              <a:r>
                <a:rPr lang="en-US" sz="2500" kern="1200" dirty="0" smtClean="0"/>
                <a:t> </a:t>
              </a:r>
              <a:r>
                <a:rPr lang="en-US" sz="2500" kern="1200" dirty="0" err="1" smtClean="0"/>
                <a:t>Belajar</a:t>
              </a:r>
              <a:r>
                <a:rPr lang="en-US" sz="2500" kern="1200" dirty="0" smtClean="0"/>
                <a:t> </a:t>
              </a:r>
              <a:r>
                <a:rPr lang="en-US" sz="2500" kern="1200" dirty="0" err="1" smtClean="0"/>
                <a:t>Profesional</a:t>
              </a:r>
              <a:endParaRPr lang="en-US" sz="2500" kern="1200" dirty="0"/>
            </a:p>
          </p:txBody>
        </p:sp>
      </p:grpSp>
      <p:sp>
        <p:nvSpPr>
          <p:cNvPr id="17" name="Down Arrow 16"/>
          <p:cNvSpPr/>
          <p:nvPr/>
        </p:nvSpPr>
        <p:spPr>
          <a:xfrm rot="10800000">
            <a:off x="3733800" y="4876800"/>
            <a:ext cx="1524000" cy="3810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3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Melakukan</a:t>
            </a:r>
            <a:r>
              <a:rPr lang="en-US" sz="3200" dirty="0"/>
              <a:t> </a:t>
            </a:r>
            <a:r>
              <a:rPr lang="en-US" sz="3200" dirty="0" err="1"/>
              <a:t>pendampingan</a:t>
            </a:r>
            <a:r>
              <a:rPr lang="en-US" sz="3200" dirty="0"/>
              <a:t> </a:t>
            </a:r>
            <a:r>
              <a:rPr lang="en-US" sz="3200" dirty="0" err="1"/>
              <a:t>bagi</a:t>
            </a:r>
            <a:r>
              <a:rPr lang="en-US" sz="3200" dirty="0"/>
              <a:t> </a:t>
            </a:r>
            <a:r>
              <a:rPr lang="en-US" sz="3200" dirty="0" err="1" smtClean="0"/>
              <a:t>satdik</a:t>
            </a:r>
            <a:r>
              <a:rPr lang="en-US" sz="3200" dirty="0" smtClean="0"/>
              <a:t> </a:t>
            </a:r>
            <a:r>
              <a:rPr lang="en-US" sz="3200" dirty="0"/>
              <a:t>lain yang </a:t>
            </a:r>
            <a:r>
              <a:rPr lang="en-US" sz="3200" dirty="0" err="1"/>
              <a:t>menyelenggarakan</a:t>
            </a:r>
            <a:r>
              <a:rPr lang="en-US" sz="3200" dirty="0"/>
              <a:t> program </a:t>
            </a:r>
            <a:r>
              <a:rPr lang="en-US" sz="3200" dirty="0" smtClean="0"/>
              <a:t>PAUD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Dikmas</a:t>
            </a:r>
            <a:endParaRPr lang="en-US" sz="3200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989797"/>
              </p:ext>
            </p:extLst>
          </p:nvPr>
        </p:nvGraphicFramePr>
        <p:xfrm>
          <a:off x="304800" y="2415694"/>
          <a:ext cx="5545668" cy="2658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304800" y="5410200"/>
            <a:ext cx="7971367" cy="599625"/>
            <a:chOff x="0" y="357828"/>
            <a:chExt cx="7408333" cy="599625"/>
          </a:xfrm>
        </p:grpSpPr>
        <p:sp>
          <p:nvSpPr>
            <p:cNvPr id="15" name="Rounded Rectangle 14"/>
            <p:cNvSpPr/>
            <p:nvPr/>
          </p:nvSpPr>
          <p:spPr>
            <a:xfrm>
              <a:off x="0" y="357828"/>
              <a:ext cx="7408333" cy="59962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29271" y="387099"/>
              <a:ext cx="7349791" cy="5410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500" kern="1200" dirty="0" err="1" smtClean="0"/>
                <a:t>Pamong</a:t>
              </a:r>
              <a:r>
                <a:rPr lang="en-US" sz="2500" kern="1200" dirty="0" smtClean="0"/>
                <a:t> </a:t>
              </a:r>
              <a:r>
                <a:rPr lang="en-US" sz="2500" kern="1200" dirty="0" err="1" smtClean="0"/>
                <a:t>Belajar</a:t>
              </a:r>
              <a:r>
                <a:rPr lang="en-US" sz="2500" kern="1200" dirty="0" smtClean="0"/>
                <a:t> </a:t>
              </a:r>
              <a:r>
                <a:rPr lang="en-US" sz="2500" kern="1200" dirty="0" err="1" smtClean="0"/>
                <a:t>Profesional</a:t>
              </a:r>
              <a:endParaRPr lang="en-US" sz="2500" kern="1200" dirty="0"/>
            </a:p>
          </p:txBody>
        </p:sp>
      </p:grpSp>
      <p:sp>
        <p:nvSpPr>
          <p:cNvPr id="17" name="Down Arrow 16"/>
          <p:cNvSpPr/>
          <p:nvPr/>
        </p:nvSpPr>
        <p:spPr>
          <a:xfrm rot="10800000">
            <a:off x="3259667" y="4876800"/>
            <a:ext cx="1524000" cy="38100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400800" y="3442854"/>
            <a:ext cx="2503499" cy="551655"/>
            <a:chOff x="0" y="1053438"/>
            <a:chExt cx="5545668" cy="551655"/>
          </a:xfrm>
        </p:grpSpPr>
        <p:sp>
          <p:nvSpPr>
            <p:cNvPr id="9" name="Rounded Rectangle 8"/>
            <p:cNvSpPr/>
            <p:nvPr/>
          </p:nvSpPr>
          <p:spPr>
            <a:xfrm>
              <a:off x="0" y="1053438"/>
              <a:ext cx="5545668" cy="55165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6930" y="1080368"/>
              <a:ext cx="5491808" cy="497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 err="1" smtClean="0"/>
                <a:t>Penilik</a:t>
              </a:r>
              <a:r>
                <a:rPr lang="en-US" sz="3200" kern="1200" dirty="0" smtClean="0"/>
                <a:t> </a:t>
              </a:r>
              <a:endParaRPr lang="en-US" sz="3200" kern="1200" dirty="0"/>
            </a:p>
          </p:txBody>
        </p:sp>
      </p:grpSp>
      <p:sp>
        <p:nvSpPr>
          <p:cNvPr id="2" name="Right Arrow 1"/>
          <p:cNvSpPr/>
          <p:nvPr/>
        </p:nvSpPr>
        <p:spPr>
          <a:xfrm rot="10800000">
            <a:off x="5993814" y="3352800"/>
            <a:ext cx="303075" cy="721216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7543800" y="4087871"/>
            <a:ext cx="0" cy="1183785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62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601990"/>
              </p:ext>
            </p:extLst>
          </p:nvPr>
        </p:nvGraphicFramePr>
        <p:xfrm>
          <a:off x="872067" y="2675467"/>
          <a:ext cx="7408333" cy="3877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percontohan</a:t>
            </a:r>
            <a:r>
              <a:rPr lang="en-US" dirty="0"/>
              <a:t> program </a:t>
            </a:r>
            <a:r>
              <a:rPr lang="en-US" dirty="0" smtClean="0"/>
              <a:t>PAUD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Dikmas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21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795662"/>
              </p:ext>
            </p:extLst>
          </p:nvPr>
        </p:nvGraphicFramePr>
        <p:xfrm>
          <a:off x="872067" y="2675467"/>
          <a:ext cx="7408333" cy="3649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42872"/>
          </a:xfrm>
        </p:spPr>
        <p:txBody>
          <a:bodyPr>
            <a:noAutofit/>
          </a:bodyPr>
          <a:lstStyle/>
          <a:p>
            <a:r>
              <a:rPr lang="en-US" sz="3600" dirty="0" err="1"/>
              <a:t>Mengembangkan</a:t>
            </a:r>
            <a:r>
              <a:rPr lang="en-US" sz="3600" dirty="0"/>
              <a:t> </a:t>
            </a:r>
            <a:r>
              <a:rPr lang="en-US" sz="3600" dirty="0" err="1"/>
              <a:t>kurikulum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bahan</a:t>
            </a:r>
            <a:r>
              <a:rPr lang="en-US" sz="3600" dirty="0"/>
              <a:t> ajar </a:t>
            </a:r>
            <a:r>
              <a:rPr lang="en-US" sz="3600" dirty="0" err="1"/>
              <a:t>muatan</a:t>
            </a:r>
            <a:r>
              <a:rPr lang="en-US" sz="3600" dirty="0"/>
              <a:t> </a:t>
            </a:r>
            <a:r>
              <a:rPr lang="en-US" sz="3600" dirty="0" err="1"/>
              <a:t>lokal</a:t>
            </a:r>
            <a:r>
              <a:rPr lang="en-US" sz="3600" dirty="0"/>
              <a:t> </a:t>
            </a:r>
            <a:r>
              <a:rPr lang="en-US" sz="3600" dirty="0" err="1"/>
              <a:t>bagi</a:t>
            </a:r>
            <a:r>
              <a:rPr lang="en-US" sz="3600" dirty="0"/>
              <a:t> program </a:t>
            </a:r>
            <a:r>
              <a:rPr lang="en-US" sz="3600" dirty="0" smtClean="0"/>
              <a:t>PAUD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 smtClean="0"/>
              <a:t>Dikmas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2138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762686"/>
              </p:ext>
            </p:extLst>
          </p:nvPr>
        </p:nvGraphicFramePr>
        <p:xfrm>
          <a:off x="872067" y="2675467"/>
          <a:ext cx="7408333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 program </a:t>
            </a:r>
            <a:r>
              <a:rPr lang="en-US" dirty="0" smtClean="0"/>
              <a:t>PAUD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Dikmas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9956767"/>
              </p:ext>
            </p:extLst>
          </p:nvPr>
        </p:nvGraphicFramePr>
        <p:xfrm>
          <a:off x="872067" y="1905000"/>
          <a:ext cx="7408333" cy="4221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pengabdian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05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510296"/>
            <a:ext cx="7741638" cy="5814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96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287016"/>
            <a:ext cx="8659688" cy="52383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dirty="0" err="1" smtClean="0"/>
              <a:t>Penyusunan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Standar</a:t>
            </a:r>
            <a:r>
              <a:rPr lang="en-US" sz="2400" b="1" dirty="0" smtClean="0"/>
              <a:t> SKB (Minimal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Nasional</a:t>
            </a:r>
            <a:r>
              <a:rPr lang="en-US" sz="2400" b="1" dirty="0" smtClean="0"/>
              <a:t>)</a:t>
            </a:r>
          </a:p>
          <a:p>
            <a:r>
              <a:rPr lang="en-US" sz="2400" b="1" dirty="0" err="1" smtClean="0"/>
              <a:t>Penyusunan</a:t>
            </a:r>
            <a:r>
              <a:rPr lang="en-US" sz="2400" b="1" dirty="0" smtClean="0"/>
              <a:t> NSPK </a:t>
            </a:r>
            <a:r>
              <a:rPr lang="en-US" sz="2400" b="1" dirty="0" err="1" smtClean="0"/>
              <a:t>Pengelolaan</a:t>
            </a:r>
            <a:r>
              <a:rPr lang="en-US" sz="2400" b="1" dirty="0" smtClean="0"/>
              <a:t> SKB</a:t>
            </a:r>
          </a:p>
          <a:p>
            <a:r>
              <a:rPr lang="en-US" sz="2400" b="1" dirty="0" err="1" smtClean="0"/>
              <a:t>Penyusunan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Permendikbud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tentang</a:t>
            </a:r>
            <a:r>
              <a:rPr lang="en-US" sz="2400" b="1" dirty="0" smtClean="0"/>
              <a:t> SKB</a:t>
            </a:r>
          </a:p>
          <a:p>
            <a:r>
              <a:rPr lang="en-US" sz="2400" b="1" dirty="0" err="1" smtClean="0"/>
              <a:t>Orientasi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Pengelola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Kepala</a:t>
            </a:r>
            <a:r>
              <a:rPr lang="en-US" sz="2400" b="1" dirty="0" smtClean="0"/>
              <a:t>) SKB</a:t>
            </a:r>
          </a:p>
          <a:p>
            <a:r>
              <a:rPr lang="id-ID" sz="2400" b="1" dirty="0" smtClean="0"/>
              <a:t>Bantuan </a:t>
            </a:r>
            <a:r>
              <a:rPr lang="en-US" sz="2400" b="1" dirty="0" err="1" smtClean="0"/>
              <a:t>Peningkatan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Sarana</a:t>
            </a:r>
            <a:r>
              <a:rPr lang="id-ID" sz="2400" b="1" dirty="0" smtClean="0"/>
              <a:t> dan Penjaminan Mutu SKB, yang digunakan untuk pengadaan</a:t>
            </a:r>
            <a:r>
              <a:rPr lang="en-US" sz="2400" b="1" dirty="0" smtClean="0"/>
              <a:t>:</a:t>
            </a:r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err="1" smtClean="0"/>
              <a:t>Komputer</a:t>
            </a:r>
            <a:r>
              <a:rPr lang="en-US" sz="2000" dirty="0" smtClean="0"/>
              <a:t> Personal (PC) </a:t>
            </a:r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smtClean="0"/>
              <a:t>Printer </a:t>
            </a:r>
            <a:r>
              <a:rPr lang="en-US" sz="2000" dirty="0" err="1"/>
              <a:t>LaseJet</a:t>
            </a:r>
            <a:r>
              <a:rPr lang="en-US" sz="2000" dirty="0"/>
              <a:t> </a:t>
            </a:r>
            <a:endParaRPr lang="en-US" sz="2000" dirty="0" smtClean="0"/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smtClean="0"/>
              <a:t>LCD </a:t>
            </a:r>
            <a:r>
              <a:rPr lang="en-US" sz="2000" dirty="0"/>
              <a:t>Projector </a:t>
            </a:r>
            <a:endParaRPr lang="en-US" sz="2000" dirty="0" smtClean="0"/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smtClean="0"/>
              <a:t>Scanner </a:t>
            </a:r>
            <a:r>
              <a:rPr lang="en-US" sz="2000" dirty="0"/>
              <a:t>(</a:t>
            </a:r>
            <a:r>
              <a:rPr lang="en-US" sz="2000" dirty="0" err="1"/>
              <a:t>Pemindai</a:t>
            </a:r>
            <a:r>
              <a:rPr lang="en-US" sz="2000" dirty="0"/>
              <a:t> </a:t>
            </a:r>
            <a:r>
              <a:rPr lang="en-US" sz="2000" dirty="0" err="1"/>
              <a:t>gambar</a:t>
            </a:r>
            <a:r>
              <a:rPr lang="en-US" sz="2000" dirty="0"/>
              <a:t>) </a:t>
            </a:r>
            <a:endParaRPr lang="en-US" sz="2000" dirty="0" smtClean="0"/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err="1" smtClean="0"/>
              <a:t>Kamera</a:t>
            </a:r>
            <a:r>
              <a:rPr lang="en-US" sz="2000" dirty="0" smtClean="0"/>
              <a:t> </a:t>
            </a:r>
            <a:r>
              <a:rPr lang="en-US" sz="2000" dirty="0"/>
              <a:t>Digital yang </a:t>
            </a:r>
            <a:r>
              <a:rPr lang="en-US" sz="2000" dirty="0" err="1"/>
              <a:t>mempunyai</a:t>
            </a:r>
            <a:r>
              <a:rPr lang="en-US" sz="2000" dirty="0"/>
              <a:t> </a:t>
            </a:r>
            <a:r>
              <a:rPr lang="en-US" sz="2000" dirty="0" err="1"/>
              <a:t>fungsi</a:t>
            </a:r>
            <a:r>
              <a:rPr lang="en-US" sz="2000" dirty="0"/>
              <a:t> </a:t>
            </a:r>
            <a:r>
              <a:rPr lang="en-US" sz="2000" dirty="0" smtClean="0"/>
              <a:t>GPS </a:t>
            </a:r>
            <a:r>
              <a:rPr lang="en-US" sz="2000" dirty="0" err="1"/>
              <a:t>dan</a:t>
            </a:r>
            <a:r>
              <a:rPr lang="en-US" sz="2000" dirty="0"/>
              <a:t> video </a:t>
            </a:r>
            <a:endParaRPr lang="en-US" sz="2000" dirty="0" smtClean="0"/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smtClean="0"/>
              <a:t>TV </a:t>
            </a:r>
            <a:r>
              <a:rPr lang="en-US" sz="2000" dirty="0"/>
              <a:t>Monitor </a:t>
            </a:r>
            <a:r>
              <a:rPr lang="en-US" sz="2000" dirty="0" smtClean="0"/>
              <a:t>(LCD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smtClean="0"/>
              <a:t>LED)</a:t>
            </a:r>
          </a:p>
          <a:p>
            <a:pPr marL="685800" indent="-393700">
              <a:buFont typeface="Calibri" pitchFamily="34" charset="0"/>
              <a:buChar char="‒"/>
            </a:pPr>
            <a:r>
              <a:rPr lang="en-US" sz="2000" dirty="0" smtClean="0"/>
              <a:t> DVD Player</a:t>
            </a:r>
            <a:endParaRPr lang="en-US" sz="2400" b="1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101080" y="188640"/>
            <a:ext cx="7143328" cy="762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latin typeface="Berlin Sans FB Demi" pitchFamily="34" charset="0"/>
              </a:rPr>
              <a:t>Program </a:t>
            </a:r>
            <a:r>
              <a:rPr lang="en-US" sz="3200" b="1" dirty="0" err="1" smtClean="0">
                <a:latin typeface="Berlin Sans FB Demi" pitchFamily="34" charset="0"/>
              </a:rPr>
              <a:t>Revitalisasi</a:t>
            </a:r>
            <a:r>
              <a:rPr lang="en-US" sz="3200" b="1" dirty="0" smtClean="0">
                <a:latin typeface="Berlin Sans FB Demi" pitchFamily="34" charset="0"/>
              </a:rPr>
              <a:t> SKB </a:t>
            </a:r>
            <a:r>
              <a:rPr lang="en-US" sz="3200" b="1" dirty="0" err="1" smtClean="0">
                <a:latin typeface="Berlin Sans FB Demi" pitchFamily="34" charset="0"/>
              </a:rPr>
              <a:t>Tahun</a:t>
            </a:r>
            <a:r>
              <a:rPr lang="en-US" sz="3200" b="1" dirty="0" smtClean="0">
                <a:latin typeface="Berlin Sans FB Demi" pitchFamily="34" charset="0"/>
              </a:rPr>
              <a:t> 2015</a:t>
            </a:r>
            <a:endParaRPr lang="en-US" sz="3200" b="1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1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0" y="2967334"/>
            <a:ext cx="6172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TERIMA KASIH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880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36837"/>
            <a:ext cx="7408333" cy="3992563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SKB </a:t>
            </a:r>
            <a:r>
              <a:rPr lang="en-US" dirty="0" err="1" smtClean="0"/>
              <a:t>berdiri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pada</a:t>
            </a:r>
            <a:r>
              <a:rPr lang="en-US" dirty="0" smtClean="0"/>
              <a:t> 23 </a:t>
            </a:r>
            <a:r>
              <a:rPr lang="en-US" dirty="0" err="1" smtClean="0"/>
              <a:t>Juni</a:t>
            </a:r>
            <a:r>
              <a:rPr lang="en-US" dirty="0" smtClean="0"/>
              <a:t> 1978 (</a:t>
            </a:r>
            <a:r>
              <a:rPr lang="en-US" dirty="0" err="1" smtClean="0"/>
              <a:t>Kepmendikbud</a:t>
            </a:r>
            <a:r>
              <a:rPr lang="en-US" dirty="0" smtClean="0"/>
              <a:t> 206/O/1978)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Alih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/>
              <a:t>Kursus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(KPPM)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Latihan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(PLPM)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Pembinaan</a:t>
            </a:r>
            <a:r>
              <a:rPr lang="en-US" dirty="0"/>
              <a:t> </a:t>
            </a:r>
            <a:r>
              <a:rPr lang="en-US" dirty="0" err="1"/>
              <a:t>Aktivitas</a:t>
            </a:r>
            <a:r>
              <a:rPr lang="en-US" dirty="0"/>
              <a:t> </a:t>
            </a:r>
            <a:r>
              <a:rPr lang="en-US" dirty="0" err="1"/>
              <a:t>Generasi</a:t>
            </a:r>
            <a:r>
              <a:rPr lang="en-US" dirty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(PPAGM)</a:t>
            </a:r>
          </a:p>
          <a:p>
            <a:pPr>
              <a:buFont typeface="Courier New" pitchFamily="49" charset="0"/>
              <a:buChar char="o"/>
            </a:pPr>
            <a:r>
              <a:rPr lang="en-US" dirty="0"/>
              <a:t>PLPM </a:t>
            </a:r>
            <a:r>
              <a:rPr lang="en-US" dirty="0" smtClean="0"/>
              <a:t>-&gt;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jalan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 </a:t>
            </a:r>
            <a:r>
              <a:rPr lang="en-US" dirty="0" err="1"/>
              <a:t>memecahkan</a:t>
            </a:r>
            <a:r>
              <a:rPr lang="en-US" dirty="0"/>
              <a:t> </a:t>
            </a:r>
            <a:r>
              <a:rPr lang="en-US" dirty="0" err="1"/>
              <a:t>keterbelakangan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/>
              <a:t>, </a:t>
            </a:r>
            <a:r>
              <a:rPr lang="en-US" dirty="0" err="1" smtClean="0"/>
              <a:t>ketrampilan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sikap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Departemen</a:t>
            </a:r>
            <a:r>
              <a:rPr lang="en-US" dirty="0" smtClean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Kebudayaan</a:t>
            </a:r>
            <a:r>
              <a:rPr lang="en-US" dirty="0"/>
              <a:t> </a:t>
            </a:r>
            <a:r>
              <a:rPr lang="en-US" dirty="0" err="1"/>
              <a:t>menetapkan</a:t>
            </a:r>
            <a:r>
              <a:rPr lang="en-US" dirty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ketrampilan</a:t>
            </a:r>
            <a:r>
              <a:rPr lang="en-US" dirty="0"/>
              <a:t>, </a:t>
            </a:r>
            <a:r>
              <a:rPr lang="en-US" dirty="0" err="1" smtClean="0"/>
              <a:t>kepemudaan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kewanitaan</a:t>
            </a:r>
            <a:r>
              <a:rPr lang="en-US" dirty="0" smtClean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/>
              <a:t>PLPM.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SKB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Berdiri</a:t>
            </a:r>
            <a:r>
              <a:rPr lang="en-US" dirty="0" smtClean="0"/>
              <a:t> 1978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3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36837"/>
            <a:ext cx="7408333" cy="3992563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err="1" smtClean="0"/>
              <a:t>Fungsi</a:t>
            </a:r>
            <a:r>
              <a:rPr lang="en-US" dirty="0" smtClean="0"/>
              <a:t> SKB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/>
              <a:t>program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olah</a:t>
            </a:r>
            <a:r>
              <a:rPr lang="en-US" dirty="0"/>
              <a:t> raga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pamong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instruktur</a:t>
            </a:r>
            <a:r>
              <a:rPr lang="en-US" dirty="0"/>
              <a:t> </a:t>
            </a:r>
            <a:r>
              <a:rPr lang="en-US" dirty="0" err="1"/>
              <a:t>olah</a:t>
            </a:r>
            <a:r>
              <a:rPr lang="en-US" dirty="0"/>
              <a:t> </a:t>
            </a:r>
            <a:r>
              <a:rPr lang="en-US" dirty="0" smtClean="0"/>
              <a:t>raga,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Menyediakan</a:t>
            </a:r>
            <a:r>
              <a:rPr lang="en-US" dirty="0" smtClean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instruktur</a:t>
            </a:r>
            <a:r>
              <a:rPr lang="en-US" dirty="0" smtClean="0"/>
              <a:t> (</a:t>
            </a:r>
            <a:r>
              <a:rPr lang="en-US" dirty="0" err="1" smtClean="0"/>
              <a:t>olahraga</a:t>
            </a:r>
            <a:r>
              <a:rPr lang="en-US" dirty="0" smtClean="0"/>
              <a:t>).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pamong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endParaRPr 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Pamong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/>
              <a:t>27 November </a:t>
            </a:r>
            <a:r>
              <a:rPr lang="en-US" dirty="0" smtClean="0"/>
              <a:t>1989 (</a:t>
            </a:r>
            <a:r>
              <a:rPr lang="en-US" dirty="0" err="1" smtClean="0"/>
              <a:t>Kepmenpan</a:t>
            </a:r>
            <a:r>
              <a:rPr lang="en-US" dirty="0" smtClean="0"/>
              <a:t> </a:t>
            </a:r>
            <a:r>
              <a:rPr lang="en-US" dirty="0" err="1" smtClean="0"/>
              <a:t>nomor</a:t>
            </a:r>
            <a:r>
              <a:rPr lang="en-US" dirty="0" smtClean="0"/>
              <a:t> 127 </a:t>
            </a:r>
            <a:r>
              <a:rPr lang="en-US" dirty="0" err="1" smtClean="0"/>
              <a:t>Tahun</a:t>
            </a:r>
            <a:r>
              <a:rPr lang="en-US" dirty="0" smtClean="0"/>
              <a:t> 1989).</a:t>
            </a:r>
          </a:p>
          <a:p>
            <a:pPr lvl="1">
              <a:buFont typeface="Courier New" pitchFamily="49" charset="0"/>
              <a:buChar char="o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SKB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Berdiri</a:t>
            </a:r>
            <a:r>
              <a:rPr lang="en-US" dirty="0" smtClean="0"/>
              <a:t> 1978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3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438400"/>
            <a:ext cx="7408333" cy="4419599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1980: </a:t>
            </a:r>
            <a:r>
              <a:rPr lang="en-US" dirty="0" err="1" smtClean="0"/>
              <a:t>tujuh</a:t>
            </a:r>
            <a:r>
              <a:rPr lang="en-US" dirty="0" smtClean="0"/>
              <a:t> SKB </a:t>
            </a:r>
            <a:r>
              <a:rPr lang="en-US" dirty="0" err="1"/>
              <a:t>alih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PPAGM </a:t>
            </a:r>
            <a:r>
              <a:rPr lang="en-US" dirty="0" err="1"/>
              <a:t>dan</a:t>
            </a:r>
            <a:r>
              <a:rPr lang="en-US" dirty="0"/>
              <a:t> PLPM yang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 smtClean="0"/>
              <a:t>,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/>
              <a:t>Mendikbud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</a:t>
            </a:r>
            <a:r>
              <a:rPr lang="en-US" dirty="0" smtClean="0"/>
              <a:t>139/O/1980.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Pembentukan</a:t>
            </a:r>
            <a:r>
              <a:rPr lang="en-US" dirty="0" smtClean="0"/>
              <a:t> 17 </a:t>
            </a:r>
            <a:r>
              <a:rPr lang="en-US" dirty="0"/>
              <a:t>SKB </a:t>
            </a:r>
            <a:r>
              <a:rPr lang="en-US" dirty="0" err="1" smtClean="0"/>
              <a:t>baru</a:t>
            </a:r>
            <a:r>
              <a:rPr lang="en-US" dirty="0" smtClean="0"/>
              <a:t> (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alih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) </a:t>
            </a:r>
            <a:r>
              <a:rPr lang="en-US" dirty="0" err="1" smtClean="0"/>
              <a:t>berdasar</a:t>
            </a:r>
            <a:r>
              <a:rPr lang="en-US" dirty="0" smtClean="0"/>
              <a:t> </a:t>
            </a:r>
            <a:r>
              <a:rPr lang="en-US" dirty="0" err="1" smtClean="0"/>
              <a:t>Kepmendikbud</a:t>
            </a:r>
            <a:r>
              <a:rPr lang="en-US" dirty="0" smtClean="0"/>
              <a:t> 293/O/1981,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175 SKB.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mengisi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teknis</a:t>
            </a:r>
            <a:r>
              <a:rPr lang="en-US" dirty="0" smtClean="0"/>
              <a:t> SKB, </a:t>
            </a:r>
            <a:r>
              <a:rPr lang="en-US" dirty="0" err="1" smtClean="0"/>
              <a:t>dibuka</a:t>
            </a:r>
            <a:r>
              <a:rPr lang="en-US" dirty="0" smtClean="0"/>
              <a:t> D1 PLS </a:t>
            </a:r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dinas</a:t>
            </a:r>
            <a:r>
              <a:rPr lang="en-US" dirty="0" smtClean="0"/>
              <a:t> di </a:t>
            </a:r>
            <a:r>
              <a:rPr lang="en-US" dirty="0" err="1" smtClean="0"/>
              <a:t>beberapa</a:t>
            </a:r>
            <a:r>
              <a:rPr lang="en-US" dirty="0" smtClean="0"/>
              <a:t> IKIP </a:t>
            </a:r>
            <a:r>
              <a:rPr lang="en-US" dirty="0" err="1" smtClean="0"/>
              <a:t>Negeri</a:t>
            </a:r>
            <a:r>
              <a:rPr lang="en-US" dirty="0" smtClean="0"/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dirty="0" err="1" smtClean="0"/>
              <a:t>Digagas</a:t>
            </a:r>
            <a:r>
              <a:rPr lang="en-US" dirty="0" smtClean="0"/>
              <a:t> SKB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di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kecamatan</a:t>
            </a:r>
            <a:r>
              <a:rPr lang="en-US" dirty="0" smtClean="0"/>
              <a:t> (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SKB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r>
              <a:rPr lang="en-US" dirty="0" smtClean="0"/>
              <a:t> </a:t>
            </a:r>
            <a:r>
              <a:rPr lang="en-US" dirty="0" err="1" smtClean="0"/>
              <a:t>kecamatan</a:t>
            </a:r>
            <a:r>
              <a:rPr lang="en-US" dirty="0" smtClean="0"/>
              <a:t>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kabupaten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SKB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alih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(</a:t>
            </a:r>
            <a:r>
              <a:rPr lang="en-US" dirty="0" err="1" smtClean="0"/>
              <a:t>Sleman</a:t>
            </a:r>
            <a:r>
              <a:rPr lang="en-US" dirty="0" smtClean="0"/>
              <a:t>, </a:t>
            </a:r>
            <a:r>
              <a:rPr lang="en-US" dirty="0" err="1" smtClean="0"/>
              <a:t>Banyumas</a:t>
            </a:r>
            <a:r>
              <a:rPr lang="en-US" dirty="0" smtClean="0"/>
              <a:t>, </a:t>
            </a:r>
            <a:r>
              <a:rPr lang="en-US" dirty="0" err="1" smtClean="0"/>
              <a:t>Jombang</a:t>
            </a:r>
            <a:r>
              <a:rPr lang="en-US" dirty="0" smtClean="0"/>
              <a:t> </a:t>
            </a:r>
            <a:r>
              <a:rPr lang="en-US" dirty="0" err="1" smtClean="0"/>
              <a:t>dll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SKB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Berdiri</a:t>
            </a:r>
            <a:r>
              <a:rPr lang="en-US" dirty="0" smtClean="0"/>
              <a:t> 1978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08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279273"/>
              </p:ext>
            </p:extLst>
          </p:nvPr>
        </p:nvGraphicFramePr>
        <p:xfrm>
          <a:off x="228600" y="1447800"/>
          <a:ext cx="8686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Perubahan</a:t>
            </a:r>
            <a:r>
              <a:rPr lang="en-US" dirty="0" smtClean="0"/>
              <a:t> SKB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16200000">
            <a:off x="6005944" y="4287979"/>
            <a:ext cx="713511" cy="1447800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325058" y="5440680"/>
            <a:ext cx="2218742" cy="1264920"/>
            <a:chOff x="5261388" y="1348740"/>
            <a:chExt cx="1669070" cy="1798320"/>
          </a:xfrm>
        </p:grpSpPr>
        <p:sp>
          <p:nvSpPr>
            <p:cNvPr id="7" name="Rounded Rectangle 6"/>
            <p:cNvSpPr/>
            <p:nvPr/>
          </p:nvSpPr>
          <p:spPr>
            <a:xfrm>
              <a:off x="5261388" y="1348740"/>
              <a:ext cx="1669070" cy="179832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5342865" y="1430217"/>
              <a:ext cx="1506116" cy="16353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err="1" smtClean="0"/>
                <a:t>Pusat</a:t>
              </a:r>
              <a:r>
                <a:rPr lang="en-US" sz="1800" kern="1200" dirty="0" smtClean="0"/>
                <a:t> </a:t>
              </a:r>
              <a:r>
                <a:rPr lang="en-US" sz="1800" kern="1200" dirty="0" err="1" smtClean="0"/>
                <a:t>Percontohan</a:t>
              </a:r>
              <a:r>
                <a:rPr lang="en-US" sz="1800" kern="1200" dirty="0" smtClean="0"/>
                <a:t> </a:t>
              </a:r>
              <a:r>
                <a:rPr lang="en-US" sz="1800" kern="1200" dirty="0" err="1" smtClean="0"/>
                <a:t>dan</a:t>
              </a:r>
              <a:r>
                <a:rPr lang="en-US" sz="1800" kern="1200" dirty="0" smtClean="0"/>
                <a:t> </a:t>
              </a:r>
              <a:r>
                <a:rPr lang="en-US" sz="1800" kern="1200" dirty="0" err="1" smtClean="0"/>
                <a:t>Pengendali</a:t>
              </a:r>
              <a:r>
                <a:rPr lang="en-US" sz="1800" kern="1200" dirty="0" smtClean="0"/>
                <a:t> </a:t>
              </a:r>
              <a:r>
                <a:rPr lang="en-US" sz="1800" kern="1200" dirty="0" err="1" smtClean="0"/>
                <a:t>Mutu</a:t>
              </a:r>
              <a:endParaRPr lang="en-US" sz="1800" kern="1200" dirty="0"/>
            </a:p>
          </p:txBody>
        </p:sp>
      </p:grpSp>
      <p:sp>
        <p:nvSpPr>
          <p:cNvPr id="9" name="Right Arrow 8"/>
          <p:cNvSpPr/>
          <p:nvPr/>
        </p:nvSpPr>
        <p:spPr>
          <a:xfrm rot="16200000">
            <a:off x="2530912" y="2574487"/>
            <a:ext cx="720435" cy="4867859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7200" y="5440680"/>
            <a:ext cx="4724400" cy="1264920"/>
            <a:chOff x="5261388" y="1348740"/>
            <a:chExt cx="1669070" cy="1798320"/>
          </a:xfrm>
        </p:grpSpPr>
        <p:sp>
          <p:nvSpPr>
            <p:cNvPr id="11" name="Rounded Rectangle 10"/>
            <p:cNvSpPr/>
            <p:nvPr/>
          </p:nvSpPr>
          <p:spPr>
            <a:xfrm>
              <a:off x="5261388" y="1348740"/>
              <a:ext cx="1669070" cy="179832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5342865" y="1430217"/>
              <a:ext cx="1506116" cy="16353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dirty="0"/>
                <a:t>(a) </a:t>
              </a:r>
              <a:r>
                <a:rPr lang="en-US" sz="1600" dirty="0" err="1"/>
                <a:t>melaksanakan</a:t>
              </a:r>
              <a:r>
                <a:rPr lang="en-US" sz="1600" dirty="0"/>
                <a:t> program </a:t>
              </a:r>
              <a:r>
                <a:rPr lang="en-US" sz="1600" dirty="0" err="1"/>
                <a:t>kegiatan</a:t>
              </a:r>
              <a:r>
                <a:rPr lang="en-US" sz="1600" dirty="0"/>
                <a:t> </a:t>
              </a:r>
              <a:r>
                <a:rPr lang="en-US" sz="1600" dirty="0" err="1"/>
                <a:t>belajar</a:t>
              </a:r>
              <a:r>
                <a:rPr lang="en-US" sz="1600" dirty="0"/>
                <a:t> </a:t>
              </a:r>
              <a:r>
                <a:rPr lang="en-US" sz="1600" dirty="0" err="1"/>
                <a:t>luar</a:t>
              </a:r>
              <a:r>
                <a:rPr lang="en-US" sz="1600" dirty="0"/>
                <a:t> </a:t>
              </a:r>
              <a:r>
                <a:rPr lang="en-US" sz="1600" dirty="0" err="1"/>
                <a:t>sekolah</a:t>
              </a:r>
              <a:r>
                <a:rPr lang="en-US" sz="1600" dirty="0"/>
                <a:t> </a:t>
              </a:r>
              <a:r>
                <a:rPr lang="en-US" sz="1600" dirty="0" err="1"/>
                <a:t>dan</a:t>
              </a:r>
              <a:r>
                <a:rPr lang="en-US" sz="1600" dirty="0"/>
                <a:t> </a:t>
              </a:r>
              <a:r>
                <a:rPr lang="en-US" sz="1600" dirty="0" err="1"/>
                <a:t>olahraga</a:t>
              </a:r>
              <a:r>
                <a:rPr lang="en-US" sz="1600" dirty="0"/>
                <a:t>, (b) </a:t>
              </a:r>
              <a:r>
                <a:rPr lang="en-US" sz="1600" dirty="0" err="1"/>
                <a:t>menyediakan</a:t>
              </a:r>
              <a:r>
                <a:rPr lang="en-US" sz="1600" dirty="0"/>
                <a:t> </a:t>
              </a:r>
              <a:r>
                <a:rPr lang="en-US" sz="1600" dirty="0" err="1"/>
                <a:t>sarana</a:t>
              </a:r>
              <a:r>
                <a:rPr lang="en-US" sz="1600" dirty="0"/>
                <a:t> </a:t>
              </a:r>
              <a:r>
                <a:rPr lang="en-US" sz="1600" dirty="0" err="1"/>
                <a:t>kegiatan</a:t>
              </a:r>
              <a:r>
                <a:rPr lang="en-US" sz="1600" dirty="0"/>
                <a:t> </a:t>
              </a:r>
              <a:r>
                <a:rPr lang="en-US" sz="1600" dirty="0" err="1"/>
                <a:t>belajar</a:t>
              </a:r>
              <a:r>
                <a:rPr lang="en-US" sz="1600" dirty="0"/>
                <a:t> </a:t>
              </a:r>
              <a:r>
                <a:rPr lang="en-US" sz="1600" dirty="0" err="1" smtClean="0"/>
                <a:t>bagi</a:t>
              </a:r>
              <a:r>
                <a:rPr lang="en-US" sz="1600" dirty="0" smtClean="0"/>
                <a:t> </a:t>
              </a:r>
              <a:r>
                <a:rPr lang="en-US" sz="1600" dirty="0" err="1"/>
                <a:t>kelompok</a:t>
              </a:r>
              <a:r>
                <a:rPr lang="en-US" sz="1600" dirty="0"/>
                <a:t> </a:t>
              </a:r>
              <a:r>
                <a:rPr lang="en-US" sz="1600" dirty="0" err="1"/>
                <a:t>belajar</a:t>
              </a:r>
              <a:r>
                <a:rPr lang="en-US" sz="1600" dirty="0"/>
                <a:t>/</a:t>
              </a:r>
              <a:r>
                <a:rPr lang="en-US" sz="1600" dirty="0" err="1"/>
                <a:t>instruktur</a:t>
              </a:r>
              <a:r>
                <a:rPr lang="en-US" sz="1600" dirty="0"/>
                <a:t> </a:t>
              </a:r>
              <a:r>
                <a:rPr lang="en-US" sz="1600" dirty="0" err="1"/>
                <a:t>dan</a:t>
              </a:r>
              <a:r>
                <a:rPr lang="en-US" sz="1600" dirty="0"/>
                <a:t> (c) </a:t>
              </a:r>
              <a:r>
                <a:rPr lang="en-US" sz="1600" dirty="0" err="1"/>
                <a:t>melaksanakan</a:t>
              </a:r>
              <a:r>
                <a:rPr lang="en-US" sz="1600" dirty="0"/>
                <a:t> </a:t>
              </a:r>
              <a:r>
                <a:rPr lang="en-US" sz="1600" dirty="0" err="1"/>
                <a:t>urusan</a:t>
              </a:r>
              <a:r>
                <a:rPr lang="en-US" sz="1600" dirty="0"/>
                <a:t> </a:t>
              </a:r>
              <a:r>
                <a:rPr lang="en-US" sz="1600" dirty="0" err="1"/>
                <a:t>tata</a:t>
              </a:r>
              <a:r>
                <a:rPr lang="en-US" sz="1600" dirty="0"/>
                <a:t> </a:t>
              </a:r>
              <a:r>
                <a:rPr lang="en-US" sz="1600" dirty="0" err="1"/>
                <a:t>usaha</a:t>
              </a:r>
              <a:r>
                <a:rPr lang="en-US" sz="1600" dirty="0"/>
                <a:t> </a:t>
              </a:r>
              <a:r>
                <a:rPr lang="en-US" sz="1600" dirty="0" err="1"/>
                <a:t>dan</a:t>
              </a:r>
              <a:r>
                <a:rPr lang="en-US" sz="1600" dirty="0"/>
                <a:t> </a:t>
              </a:r>
              <a:r>
                <a:rPr lang="en-US" sz="1600" dirty="0" err="1"/>
                <a:t>urusan</a:t>
              </a:r>
              <a:r>
                <a:rPr lang="en-US" sz="1600" dirty="0"/>
                <a:t> </a:t>
              </a:r>
              <a:r>
                <a:rPr lang="en-US" sz="1600" dirty="0" err="1"/>
                <a:t>rumah</a:t>
              </a:r>
              <a:r>
                <a:rPr lang="en-US" sz="1600" dirty="0"/>
                <a:t> </a:t>
              </a:r>
              <a:r>
                <a:rPr lang="en-US" sz="1600" dirty="0" err="1"/>
                <a:t>tangga</a:t>
              </a:r>
              <a:r>
                <a:rPr lang="en-US" sz="1600" dirty="0"/>
                <a:t> </a:t>
              </a:r>
              <a:r>
                <a:rPr lang="en-US" sz="1600" dirty="0" err="1"/>
                <a:t>Sanggar</a:t>
              </a:r>
              <a:endParaRPr lang="en-US" sz="1600" kern="1200" dirty="0"/>
            </a:p>
          </p:txBody>
        </p:sp>
      </p:grpSp>
      <p:sp>
        <p:nvSpPr>
          <p:cNvPr id="16" name="Right Arrow 15"/>
          <p:cNvSpPr/>
          <p:nvPr/>
        </p:nvSpPr>
        <p:spPr>
          <a:xfrm>
            <a:off x="7696200" y="5638800"/>
            <a:ext cx="304800" cy="7620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077200" y="5511968"/>
            <a:ext cx="7264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??</a:t>
            </a:r>
            <a:endParaRPr 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SKB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62000" y="1981200"/>
            <a:ext cx="2362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PLPM</a:t>
            </a:r>
            <a:endParaRPr lang="en-US" sz="32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4343400" y="1981200"/>
            <a:ext cx="4267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/>
              <a:t>Menyelenggarakan</a:t>
            </a:r>
            <a:r>
              <a:rPr lang="en-US" sz="1600" b="1" dirty="0" smtClean="0"/>
              <a:t> program </a:t>
            </a:r>
            <a:r>
              <a:rPr lang="en-US" sz="1600" b="1" dirty="0" err="1" smtClean="0"/>
              <a:t>pendidikan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masyarakat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dalam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mencari</a:t>
            </a:r>
            <a:r>
              <a:rPr lang="en-US" sz="1600" b="1" dirty="0" smtClean="0"/>
              <a:t> </a:t>
            </a:r>
            <a:r>
              <a:rPr lang="en-US" sz="1600" b="1" dirty="0" err="1"/>
              <a:t>jalan</a:t>
            </a:r>
            <a:r>
              <a:rPr lang="en-US" sz="1600" b="1" dirty="0"/>
              <a:t> </a:t>
            </a:r>
            <a:r>
              <a:rPr lang="en-US" sz="1600" b="1" dirty="0" err="1"/>
              <a:t>keluar</a:t>
            </a:r>
            <a:r>
              <a:rPr lang="en-US" sz="1600" b="1" dirty="0"/>
              <a:t> </a:t>
            </a:r>
            <a:r>
              <a:rPr lang="en-US" sz="1600" b="1" dirty="0" err="1"/>
              <a:t>memecahkan</a:t>
            </a:r>
            <a:r>
              <a:rPr lang="en-US" sz="1600" b="1" dirty="0"/>
              <a:t> </a:t>
            </a:r>
            <a:r>
              <a:rPr lang="en-US" sz="1600" b="1" dirty="0" err="1"/>
              <a:t>keterbelakangan</a:t>
            </a:r>
            <a:r>
              <a:rPr lang="en-US" sz="1600" b="1" dirty="0"/>
              <a:t> </a:t>
            </a:r>
            <a:r>
              <a:rPr lang="en-US" sz="1600" b="1" dirty="0" err="1"/>
              <a:t>masyarakat</a:t>
            </a:r>
            <a:r>
              <a:rPr lang="en-US" sz="1600" b="1" dirty="0"/>
              <a:t> </a:t>
            </a:r>
            <a:r>
              <a:rPr lang="en-US" sz="1600" b="1" dirty="0" smtClean="0"/>
              <a:t>di </a:t>
            </a:r>
            <a:r>
              <a:rPr lang="en-US" sz="1600" b="1" dirty="0" err="1" smtClean="0"/>
              <a:t>bidang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pendidikan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luar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sekolah</a:t>
            </a:r>
            <a:r>
              <a:rPr lang="en-US" sz="1600" b="1" dirty="0" smtClean="0"/>
              <a:t>.</a:t>
            </a:r>
            <a:endParaRPr lang="en-US" sz="1600" b="1" dirty="0"/>
          </a:p>
        </p:txBody>
      </p:sp>
      <p:sp>
        <p:nvSpPr>
          <p:cNvPr id="6" name="Right Arrow 5"/>
          <p:cNvSpPr/>
          <p:nvPr/>
        </p:nvSpPr>
        <p:spPr>
          <a:xfrm>
            <a:off x="3505200" y="2133600"/>
            <a:ext cx="457200" cy="914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62000" y="3429000"/>
            <a:ext cx="2362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1978: SKB</a:t>
            </a:r>
            <a:endParaRPr lang="en-US" sz="32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343400" y="3429000"/>
            <a:ext cx="4267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/>
              <a:t>Melaksanakan</a:t>
            </a:r>
            <a:r>
              <a:rPr lang="en-US" sz="1600" b="1" dirty="0" smtClean="0"/>
              <a:t> program </a:t>
            </a:r>
            <a:r>
              <a:rPr lang="en-US" sz="1600" b="1" dirty="0" err="1" smtClean="0"/>
              <a:t>kegiatan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belajar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luar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sekolah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olahraga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untuk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pamong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pendidikan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luar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sekolah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instruktur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olah</a:t>
            </a:r>
            <a:r>
              <a:rPr lang="en-US" sz="1600" b="1" dirty="0" smtClean="0"/>
              <a:t> raga.</a:t>
            </a:r>
            <a:endParaRPr lang="en-US" sz="1600" b="1" dirty="0"/>
          </a:p>
        </p:txBody>
      </p:sp>
      <p:sp>
        <p:nvSpPr>
          <p:cNvPr id="9" name="Right Arrow 8"/>
          <p:cNvSpPr/>
          <p:nvPr/>
        </p:nvSpPr>
        <p:spPr>
          <a:xfrm>
            <a:off x="3505200" y="3581400"/>
            <a:ext cx="457200" cy="914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62000" y="4862945"/>
            <a:ext cx="2362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1982: SKB</a:t>
            </a:r>
            <a:endParaRPr lang="en-US" sz="32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4343400" y="4862945"/>
            <a:ext cx="4267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/>
              <a:t>Melaksanakan</a:t>
            </a:r>
            <a:r>
              <a:rPr lang="en-US" sz="1600" b="1" dirty="0"/>
              <a:t> program </a:t>
            </a:r>
            <a:r>
              <a:rPr lang="en-US" sz="1600" b="1" dirty="0" err="1"/>
              <a:t>kegiatan</a:t>
            </a:r>
            <a:r>
              <a:rPr lang="en-US" sz="1600" b="1" dirty="0"/>
              <a:t> </a:t>
            </a:r>
            <a:r>
              <a:rPr lang="en-US" sz="1600" b="1" dirty="0" err="1"/>
              <a:t>belajar</a:t>
            </a:r>
            <a:r>
              <a:rPr lang="en-US" sz="1600" b="1" dirty="0"/>
              <a:t> </a:t>
            </a:r>
            <a:r>
              <a:rPr lang="en-US" sz="1600" b="1" dirty="0" err="1"/>
              <a:t>luar</a:t>
            </a:r>
            <a:r>
              <a:rPr lang="en-US" sz="1600" b="1" dirty="0"/>
              <a:t> </a:t>
            </a:r>
            <a:r>
              <a:rPr lang="en-US" sz="1600" b="1" dirty="0" err="1"/>
              <a:t>sekolah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olahraga</a:t>
            </a:r>
            <a:r>
              <a:rPr lang="en-US" sz="1600" b="1" dirty="0"/>
              <a:t> </a:t>
            </a:r>
            <a:r>
              <a:rPr lang="en-US" sz="1600" b="1" dirty="0" err="1"/>
              <a:t>untuk</a:t>
            </a:r>
            <a:r>
              <a:rPr lang="en-US" sz="1600" b="1" dirty="0"/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pamong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pendidikan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luar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sekolah</a:t>
            </a:r>
            <a:r>
              <a:rPr lang="en-US" sz="1600" b="1" dirty="0" smtClean="0">
                <a:solidFill>
                  <a:schemeClr val="bg1"/>
                </a:solidFill>
              </a:rPr>
              <a:t>, </a:t>
            </a:r>
            <a:r>
              <a:rPr lang="en-US" sz="1600" b="1" dirty="0" err="1" smtClean="0">
                <a:solidFill>
                  <a:srgbClr val="FF0000"/>
                </a:solidFill>
              </a:rPr>
              <a:t>pemuda</a:t>
            </a:r>
            <a:r>
              <a:rPr lang="en-US" sz="1600" b="1" dirty="0" smtClean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instruktur</a:t>
            </a:r>
            <a:r>
              <a:rPr lang="en-US" sz="1600" b="1" dirty="0"/>
              <a:t> </a:t>
            </a:r>
            <a:r>
              <a:rPr lang="en-US" sz="1600" b="1" dirty="0" err="1"/>
              <a:t>olah</a:t>
            </a:r>
            <a:r>
              <a:rPr lang="en-US" sz="1600" b="1" dirty="0"/>
              <a:t> raga.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3505200" y="5015345"/>
            <a:ext cx="457200" cy="914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SKB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762000" y="1953490"/>
            <a:ext cx="2362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1989: SKB</a:t>
            </a:r>
            <a:endParaRPr lang="en-US" sz="32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343400" y="1891145"/>
            <a:ext cx="4267200" cy="1295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b="1" dirty="0" err="1" smtClean="0"/>
              <a:t>Melaksanakan</a:t>
            </a:r>
            <a:r>
              <a:rPr lang="en-US" sz="1600" b="1" dirty="0" smtClean="0"/>
              <a:t> </a:t>
            </a:r>
            <a:r>
              <a:rPr lang="en-US" sz="1600" b="1" dirty="0"/>
              <a:t>program </a:t>
            </a:r>
            <a:r>
              <a:rPr lang="en-US" sz="1600" b="1" dirty="0" err="1"/>
              <a:t>kegiatan</a:t>
            </a:r>
            <a:r>
              <a:rPr lang="en-US" sz="1600" b="1" dirty="0"/>
              <a:t> </a:t>
            </a:r>
            <a:r>
              <a:rPr lang="en-US" sz="1600" b="1" dirty="0" err="1"/>
              <a:t>belajar</a:t>
            </a:r>
            <a:r>
              <a:rPr lang="en-US" sz="1600" b="1" dirty="0"/>
              <a:t> PLSPO </a:t>
            </a:r>
            <a:r>
              <a:rPr lang="en-US" sz="1600" b="1" dirty="0" err="1"/>
              <a:t>untuk</a:t>
            </a:r>
            <a:r>
              <a:rPr lang="en-US" sz="1600" b="1" dirty="0"/>
              <a:t> </a:t>
            </a:r>
            <a:r>
              <a:rPr lang="en-US" sz="1600" b="1" dirty="0" err="1"/>
              <a:t>sumber</a:t>
            </a:r>
            <a:r>
              <a:rPr lang="en-US" sz="1600" b="1" dirty="0"/>
              <a:t> </a:t>
            </a:r>
            <a:r>
              <a:rPr lang="en-US" sz="1600" b="1" dirty="0" err="1"/>
              <a:t>belajar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masyarakat</a:t>
            </a:r>
            <a:r>
              <a:rPr lang="en-US" sz="1600" b="1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err="1" smtClean="0"/>
              <a:t>Penghapusan</a:t>
            </a:r>
            <a:r>
              <a:rPr lang="en-US" sz="1600" b="1" dirty="0" smtClean="0"/>
              <a:t> sub </a:t>
            </a:r>
            <a:r>
              <a:rPr lang="en-US" sz="1600" b="1" dirty="0" err="1" smtClean="0"/>
              <a:t>seksi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seiring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lahirnya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jabatan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Pamong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Belajar</a:t>
            </a:r>
            <a:r>
              <a:rPr lang="en-US" sz="1600" b="1" dirty="0" smtClean="0"/>
              <a:t> .</a:t>
            </a:r>
            <a:endParaRPr lang="en-US" sz="1600" b="1" dirty="0"/>
          </a:p>
        </p:txBody>
      </p:sp>
      <p:sp>
        <p:nvSpPr>
          <p:cNvPr id="9" name="Right Arrow 8"/>
          <p:cNvSpPr/>
          <p:nvPr/>
        </p:nvSpPr>
        <p:spPr>
          <a:xfrm>
            <a:off x="3505200" y="2064325"/>
            <a:ext cx="457200" cy="914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62000" y="3415145"/>
            <a:ext cx="2362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1997: SKB</a:t>
            </a:r>
            <a:endParaRPr lang="en-US" sz="32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4343400" y="3415145"/>
            <a:ext cx="4267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/>
              <a:t>M</a:t>
            </a:r>
            <a:r>
              <a:rPr lang="en-US" sz="1600" b="1" dirty="0" err="1" smtClean="0"/>
              <a:t>elakukan</a:t>
            </a:r>
            <a:r>
              <a:rPr lang="en-US" sz="1600" b="1" dirty="0" smtClean="0"/>
              <a:t> </a:t>
            </a:r>
            <a:r>
              <a:rPr lang="en-US" sz="1600" b="1" dirty="0" err="1"/>
              <a:t>pembuatan</a:t>
            </a:r>
            <a:r>
              <a:rPr lang="en-US" sz="1600" b="1" dirty="0"/>
              <a:t> </a:t>
            </a:r>
            <a:r>
              <a:rPr lang="en-US" sz="1600" b="1" dirty="0" err="1"/>
              <a:t>percontohan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pengendalian</a:t>
            </a:r>
            <a:r>
              <a:rPr lang="en-US" sz="1600" b="1" dirty="0"/>
              <a:t> </a:t>
            </a:r>
            <a:r>
              <a:rPr lang="en-US" sz="1600" b="1" dirty="0" err="1"/>
              <a:t>mutu</a:t>
            </a:r>
            <a:r>
              <a:rPr lang="en-US" sz="1600" b="1" dirty="0"/>
              <a:t> </a:t>
            </a:r>
            <a:r>
              <a:rPr lang="en-US" sz="1600" b="1" dirty="0" err="1"/>
              <a:t>pelaksanaan</a:t>
            </a:r>
            <a:r>
              <a:rPr lang="en-US" sz="1600" b="1" dirty="0"/>
              <a:t> program </a:t>
            </a:r>
            <a:r>
              <a:rPr lang="en-US" sz="1600" b="1" dirty="0" smtClean="0"/>
              <a:t>PLSPO </a:t>
            </a:r>
            <a:r>
              <a:rPr lang="en-US" sz="1600" b="1" dirty="0" err="1"/>
              <a:t>berdasarkan</a:t>
            </a:r>
            <a:r>
              <a:rPr lang="en-US" sz="1600" b="1" dirty="0"/>
              <a:t> </a:t>
            </a:r>
            <a:r>
              <a:rPr lang="en-US" sz="1600" b="1" dirty="0" err="1"/>
              <a:t>kebijakan</a:t>
            </a:r>
            <a:r>
              <a:rPr lang="en-US" sz="1600" b="1" dirty="0"/>
              <a:t> </a:t>
            </a:r>
            <a:r>
              <a:rPr lang="en-US" sz="1600" b="1" dirty="0" err="1" smtClean="0"/>
              <a:t>Ditjen</a:t>
            </a:r>
            <a:r>
              <a:rPr lang="en-US" sz="1600" b="1" dirty="0" smtClean="0"/>
              <a:t> </a:t>
            </a:r>
            <a:r>
              <a:rPr lang="en-US" sz="1600" b="1" dirty="0" err="1"/>
              <a:t>Diklusepora</a:t>
            </a:r>
            <a:endParaRPr lang="en-US" sz="1600" b="1" dirty="0"/>
          </a:p>
        </p:txBody>
      </p:sp>
      <p:sp>
        <p:nvSpPr>
          <p:cNvPr id="12" name="Right Arrow 11"/>
          <p:cNvSpPr/>
          <p:nvPr/>
        </p:nvSpPr>
        <p:spPr>
          <a:xfrm>
            <a:off x="3505200" y="3567545"/>
            <a:ext cx="457200" cy="914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62000" y="4876800"/>
            <a:ext cx="2362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/>
              <a:t>Otda</a:t>
            </a:r>
            <a:r>
              <a:rPr lang="en-US" sz="3200" b="1" dirty="0" smtClean="0"/>
              <a:t>: SKB</a:t>
            </a:r>
            <a:endParaRPr lang="en-US" sz="32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343400" y="4876800"/>
            <a:ext cx="42672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err="1" smtClean="0"/>
              <a:t>Sebagian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besar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masih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menyebutkan</a:t>
            </a:r>
            <a:r>
              <a:rPr lang="en-US" sz="1600" b="1" dirty="0" smtClean="0"/>
              <a:t>  “</a:t>
            </a:r>
            <a:r>
              <a:rPr lang="en-US" sz="1600" b="1" dirty="0" err="1" smtClean="0"/>
              <a:t>pembuatan</a:t>
            </a:r>
            <a:r>
              <a:rPr lang="en-US" sz="1600" b="1" dirty="0" smtClean="0"/>
              <a:t> </a:t>
            </a:r>
            <a:r>
              <a:rPr lang="en-US" sz="1600" b="1" dirty="0" err="1"/>
              <a:t>percontohan</a:t>
            </a:r>
            <a:r>
              <a:rPr lang="en-US" sz="1600" b="1" dirty="0"/>
              <a:t> </a:t>
            </a:r>
            <a:r>
              <a:rPr lang="en-US" sz="1600" b="1" dirty="0" err="1"/>
              <a:t>dan</a:t>
            </a:r>
            <a:r>
              <a:rPr lang="en-US" sz="1600" b="1" dirty="0"/>
              <a:t> </a:t>
            </a:r>
            <a:r>
              <a:rPr lang="en-US" sz="1600" b="1" dirty="0" err="1"/>
              <a:t>pengendalian</a:t>
            </a:r>
            <a:r>
              <a:rPr lang="en-US" sz="1600" b="1" dirty="0"/>
              <a:t> </a:t>
            </a:r>
            <a:r>
              <a:rPr lang="en-US" sz="1600" b="1" dirty="0" err="1"/>
              <a:t>mutu</a:t>
            </a:r>
            <a:r>
              <a:rPr lang="en-US" sz="1600" b="1" dirty="0"/>
              <a:t> </a:t>
            </a:r>
            <a:r>
              <a:rPr lang="en-US" sz="1600" b="1" dirty="0" err="1"/>
              <a:t>pelaksanaan</a:t>
            </a:r>
            <a:r>
              <a:rPr lang="en-US" sz="1600" b="1" dirty="0"/>
              <a:t> </a:t>
            </a:r>
            <a:r>
              <a:rPr lang="en-US" sz="1600" b="1" dirty="0" smtClean="0"/>
              <a:t>program”</a:t>
            </a:r>
            <a:endParaRPr lang="en-US" sz="1600" b="1" dirty="0"/>
          </a:p>
        </p:txBody>
      </p:sp>
      <p:sp>
        <p:nvSpPr>
          <p:cNvPr id="15" name="Right Arrow 14"/>
          <p:cNvSpPr/>
          <p:nvPr/>
        </p:nvSpPr>
        <p:spPr>
          <a:xfrm>
            <a:off x="3505200" y="5029200"/>
            <a:ext cx="457200" cy="9144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6934200" y="6234545"/>
            <a:ext cx="1676400" cy="53340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409 SKB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9832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en-US" dirty="0" smtClean="0"/>
              <a:t>UU </a:t>
            </a:r>
            <a:r>
              <a:rPr lang="en-US" dirty="0" err="1" smtClean="0"/>
              <a:t>Nomor</a:t>
            </a:r>
            <a:r>
              <a:rPr lang="en-US" dirty="0" smtClean="0"/>
              <a:t> 20 </a:t>
            </a:r>
            <a:r>
              <a:rPr lang="en-US" dirty="0" err="1" smtClean="0"/>
              <a:t>Tahun</a:t>
            </a:r>
            <a:r>
              <a:rPr lang="en-US" dirty="0" smtClean="0"/>
              <a:t> 2003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menyebut</a:t>
            </a:r>
            <a:r>
              <a:rPr lang="en-US" dirty="0" smtClean="0"/>
              <a:t> SKB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krn</a:t>
            </a:r>
            <a:r>
              <a:rPr lang="en-US" dirty="0" smtClean="0"/>
              <a:t> status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percontohan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PP 17 </a:t>
            </a:r>
            <a:r>
              <a:rPr lang="en-US" dirty="0" err="1" smtClean="0"/>
              <a:t>Tahun</a:t>
            </a:r>
            <a:r>
              <a:rPr lang="en-US" dirty="0" smtClean="0"/>
              <a:t> 2010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Penyelenggaran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PKBM </a:t>
            </a:r>
            <a:r>
              <a:rPr lang="en-US" dirty="0" err="1" smtClean="0"/>
              <a:t>justru</a:t>
            </a:r>
            <a:r>
              <a:rPr lang="en-US" dirty="0" smtClean="0"/>
              <a:t> </a:t>
            </a:r>
            <a:r>
              <a:rPr lang="en-US" dirty="0" err="1" smtClean="0"/>
              <a:t>diatur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satuan</a:t>
            </a:r>
            <a:r>
              <a:rPr lang="en-US" dirty="0" smtClean="0"/>
              <a:t>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en-US" dirty="0" err="1" smtClean="0"/>
              <a:t>nonformal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UU </a:t>
            </a:r>
            <a:r>
              <a:rPr lang="en-US" dirty="0" err="1" smtClean="0"/>
              <a:t>dan</a:t>
            </a:r>
            <a:r>
              <a:rPr lang="en-US" dirty="0" smtClean="0"/>
              <a:t> PP </a:t>
            </a:r>
            <a:r>
              <a:rPr lang="en-US" dirty="0" err="1" smtClean="0"/>
              <a:t>tsb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</a:t>
            </a:r>
            <a:r>
              <a:rPr lang="en-US" dirty="0" err="1" smtClean="0"/>
              <a:t>Percontohan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UU </a:t>
            </a:r>
            <a:r>
              <a:rPr lang="en-US" dirty="0" err="1" smtClean="0"/>
              <a:t>Sisdiknas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7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657</TotalTime>
  <Words>1205</Words>
  <Application>Microsoft Office PowerPoint</Application>
  <PresentationFormat>On-screen Show (4:3)</PresentationFormat>
  <Paragraphs>170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Waveform</vt:lpstr>
      <vt:lpstr>Office Theme</vt:lpstr>
      <vt:lpstr>Isu Strategis Perubahan Sanggar Kegiatan Belajar Menjadi Satuan Pendidikan Ditinjau dari Aspek Sejarah dan Yuridis</vt:lpstr>
      <vt:lpstr>PowerPoint Presentation</vt:lpstr>
      <vt:lpstr>SKB Pertama Kali Berdiri 1978</vt:lpstr>
      <vt:lpstr>SKB Pertama Kali Berdiri 1978</vt:lpstr>
      <vt:lpstr>SKB Pertama Kali Berdiri 1978</vt:lpstr>
      <vt:lpstr>Perubahan SKB dari Masa ke Masa</vt:lpstr>
      <vt:lpstr>Tugas SKB dari Masa ke Masa</vt:lpstr>
      <vt:lpstr>Tugas SKB dari Masa ke Masa</vt:lpstr>
      <vt:lpstr>Status Percontohan dan UU Sisdiknas</vt:lpstr>
      <vt:lpstr>Status UPTD sulit untuk melakukan revitalisasi/peningkatan: UU 20 Tahun 2003</vt:lpstr>
      <vt:lpstr>Konsekuensi Hukum Bukan sebagai Satuan Pendidikan</vt:lpstr>
      <vt:lpstr>PowerPoint Presentation</vt:lpstr>
      <vt:lpstr>Konsekuensi Hukum Bukan sebagai Satuan Pendidikan</vt:lpstr>
      <vt:lpstr>Satuan Pendidikan Menurut UU 20 Tahun 2003</vt:lpstr>
      <vt:lpstr>Satuan Pendidikan Menurut PP 17 Tahun 2010</vt:lpstr>
      <vt:lpstr>Pengelolaan Satuan Pendidikan: Pemerintah dan Masyarakat</vt:lpstr>
      <vt:lpstr>PowerPoint Presentation</vt:lpstr>
      <vt:lpstr>Sanggar Kegiatan Belajar Menjadi Satuan Pendidikan</vt:lpstr>
      <vt:lpstr>Tugas Sanggar Kegiatan Belajar sebagai Satuan Pendidikan</vt:lpstr>
      <vt:lpstr>Melaksanakan program PAUD dan Dikmas</vt:lpstr>
      <vt:lpstr>Melakukan pembinaan PTK satuan pendidikan nonformal lainnya</vt:lpstr>
      <vt:lpstr>Melakukan pendampingan bagi satdik lain yang menyelenggarakan program PAUD dan Dikmas</vt:lpstr>
      <vt:lpstr>Membuat percontohan program PAUD dan Dikmas</vt:lpstr>
      <vt:lpstr>Mengembangkan kurikulum dan bahan ajar muatan lokal bagi program PAUD dan Dikmas</vt:lpstr>
      <vt:lpstr>Sebagai pusat penyelenggaraan penilaian program PAUD dan Dikmas</vt:lpstr>
      <vt:lpstr>Melaksanakan pengabdian masyarakat</vt:lpstr>
      <vt:lpstr>PowerPoint Presentation</vt:lpstr>
      <vt:lpstr>Program Revitalisasi SKB Tahun 2015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Isu Strategis Perubahan Sanggar Kegiatan Belajar</dc:title>
  <dc:creator>FAUZI</dc:creator>
  <cp:lastModifiedBy>FAUZI</cp:lastModifiedBy>
  <cp:revision>42</cp:revision>
  <dcterms:created xsi:type="dcterms:W3CDTF">2015-08-22T14:03:37Z</dcterms:created>
  <dcterms:modified xsi:type="dcterms:W3CDTF">2015-08-27T03:06:33Z</dcterms:modified>
</cp:coreProperties>
</file>