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14" r:id="rId3"/>
    <p:sldId id="415" r:id="rId4"/>
    <p:sldId id="416" r:id="rId5"/>
    <p:sldId id="417" r:id="rId6"/>
    <p:sldId id="418" r:id="rId7"/>
    <p:sldId id="419" r:id="rId8"/>
    <p:sldId id="420" r:id="rId9"/>
    <p:sldId id="421" r:id="rId10"/>
    <p:sldId id="422" r:id="rId11"/>
    <p:sldId id="423" r:id="rId12"/>
    <p:sldId id="424" r:id="rId13"/>
    <p:sldId id="425" r:id="rId14"/>
    <p:sldId id="426" r:id="rId15"/>
    <p:sldId id="427" r:id="rId16"/>
    <p:sldId id="428" r:id="rId17"/>
    <p:sldId id="429" r:id="rId18"/>
    <p:sldId id="430" r:id="rId19"/>
    <p:sldId id="431" r:id="rId20"/>
    <p:sldId id="432" r:id="rId21"/>
    <p:sldId id="433" r:id="rId22"/>
    <p:sldId id="434" r:id="rId23"/>
    <p:sldId id="435" r:id="rId24"/>
    <p:sldId id="436" r:id="rId25"/>
    <p:sldId id="437" r:id="rId26"/>
    <p:sldId id="438" r:id="rId27"/>
    <p:sldId id="439" r:id="rId2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microsoft.com/office/2015/10/relationships/revisionInfo" Target="revisionInfo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microsoft.com/office/2016/11/relationships/changesInfo" Target="changesInfos/changesInfo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viewProps" Target="viewProps.xml"/><Relationship Id="rId8" Type="http://schemas.openxmlformats.org/officeDocument/2006/relationships/slide" Target="slides/slide6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028629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86657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304356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885357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937502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733563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427001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78731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36464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45073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2193234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0419342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01968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말하기를 가령 사람이 그의 아내를 버리므로 그가 그에게서 떠나 타인의 아내가 된다 하자 남편이 그를 다시 받겠느냐 그리하면 그 땅이 크게 더러워지지 아니하겠느냐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많은 무리와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행음하고서도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돌아오려느냐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50798571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모든 일이 있어도 그의 반역한 자매 유다가 진심으로 내게 돌아오지 아니하고 거짓으로 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뿐이니라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411492053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배역한 이스라엘은 반역한 유다보다 자신이 더 의로움이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나타났나니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60940419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가서 북을 향하여 이 말을 선포하여 이르라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배역한 이스라엘아 돌아오라 나의 노한 얼굴을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향하지 아니하리라 나는 긍휼이 있는 자라 노를 한없이 품지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84078114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오직 네 죄를 자복하라 이는 네 하나님 여호와를 배반하고 네 길로 달려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이방인들에게로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나아가 모든 푸른 나무 아래로 가서 내 목소리를 듣지 아니하였음이라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90646511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배역한 자식들아 돌아오라 나는 너희 남편임이라 내가 너희를 성읍에서 하나와 족속 중에서 둘을 택하여 너희를 시온으로 데려오겠고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70266348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또 내 마음에 합한 목자들을 너희에게 주리니 그들이 지식과 명철로 너희를 양육하리라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98251579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이 땅에서 번성하여 많아질 때에는 사람들이 여호와의 언약궤를 다시는 말하지 아니할 것이요 생각하지 아니할 것이요 기억하지 아니할 것이요 찾지 아니할 것이요 다시는 만들지 아니할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29230358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예루살렘이 그들에게 여호와의 보좌라 일컬음이 되며 모든 백성이 그리로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모이리니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여호와의 이름으로 말미암아 예루살렘에 모이고 다시는 그들의 악한 마음의 완악한 대로 그들이 행하지 아니할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2213656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유다 족속이 이스라엘 족속과 동행하여 북에서부터 나와서 내가 너희 조상들에게 기업으로 준 땅에 그들이 함께 이르리라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24221178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말하기를 내가 어떻게 하든지 너를 자녀들 중에 두며 허다한 나라들 중에 아름다운 기업인 이 귀한 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주리라 하였고 내가 다시 말하기를 너희가 나를 나의 아버지라 하고 나를 떠나지 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41338913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눈을 들어 헐벗은 산을 보라 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행음하지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아니한 곳이 어디 있느냐 네가 길 가에 앉아 사람들을 기다린 것이 광야에 있는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아라바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같아서 음란과 행악으로 이 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더럽혔도다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21849934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그런데 이스라엘 족속아 마치 아내가 그의 남편을 속이고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떠나감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같이 너희가 확실히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속였느니라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82982791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소리가 헐벗은 산 위에서 들리니 곧 이스라엘 자손이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애곡하며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간구하는 것이라 그들이 그들의 길을 굽게 하며 자기 하나님 여호와를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잊어버렸음이로다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56899166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배역한 자식들아 돌아오라 내가 너희의 배역함을 고치리라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93539243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우리가 주께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왔사오니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주는 우리 하나님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여호와이심이니이다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54164254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작은 산들과 큰 산 위에서 떠드는 것은 참으로 헛된 일이라 이스라엘의 구원은 진실로 우리 하나님 여호와께 있나이다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85675473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부끄러운 그것이 우리가 청년의 때로부터 우리 조상들의 산업인 양 떼와 소 떼와 아들들과 딸들을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삼켰사온즉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91377167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우리는 수치 중에 눕겠고 우리의 치욕이 우리를 덮을 것이니 이는 우리와 우리 조상들이 청년의 때로부터 오늘까지 우리 하나님 여호와께 범죄하여 우리 하나님 여호와의 목소리에 순종하지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아니하였음이니이다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6534183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단비가 그쳤고 늦은 비가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없어졌느니라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그럴지라도 네가 창녀의 낯을 가졌으므로 수치를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0746834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이제부터는 내게 부르짖기를 나의 아버지여 아버지는 나의 청년 시절의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보호자이시오니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8837651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노여움을 한없이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계속하시겠으며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끝까지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품으시겠나이까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하지 아니하겠느냐 보라 네가 이같이 말하여도 악을 행하여 네 욕심을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이루었느니라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6161955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요시야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때에 여호와께서 또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배역한 이스라엘이 행한 바를 보았느냐 그가 모든 높은 산에 오르며 모든 푸른 나무 아래로 가서 거기서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행음하였도다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886118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이 모든 일들을 행한 후에 내가 말하기를 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돌아오리라 하였으나 아직도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돌아오지 아니하였고 그의 반역한 자매 유다는 그것을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4609712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 배역한 이스라엘이 간음을 행하였으므로 내가 그를 내쫓고 그에게 이혼서까지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주었으되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반역한 자매 유다가 두려워하지 아니하고 자기도 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행음함을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17235013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돌과 나무와 더불어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행음함을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가볍게 여기고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행음하여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더럽혔거늘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9470645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593</Words>
  <Application>Microsoft Office PowerPoint</Application>
  <PresentationFormat>와이드스크린</PresentationFormat>
  <Paragraphs>52</Paragraphs>
  <Slides>26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26</vt:i4>
      </vt:variant>
    </vt:vector>
  </HeadingPairs>
  <TitlesOfParts>
    <vt:vector size="32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2024-01-26T04:52:47Z</dcterms:modified>
</cp:coreProperties>
</file>