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5B666CC1-3D54-4455-83CB-FF92D3A83BEA}" type="datetimeFigureOut">
              <a:rPr lang="en-US" smtClean="0"/>
              <a:t>5/10/2016</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66CC1-3D54-4455-83CB-FF92D3A83BEA}" type="datetimeFigureOut">
              <a:rPr lang="en-US" smtClean="0"/>
              <a:t>5/10/2016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666CC1-3D54-4455-83CB-FF92D3A83BEA}" type="datetimeFigureOut">
              <a:rPr lang="en-US" smtClean="0"/>
              <a:t>5/10/2016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666CC1-3D54-4455-83CB-FF92D3A83BEA}" type="datetimeFigureOut">
              <a:rPr lang="en-US" smtClean="0"/>
              <a:t>5/10/2016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7BE7B-2254-4DC6-A6F4-299548C1B1DC}"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666CC1-3D54-4455-83CB-FF92D3A83BEA}" type="datetimeFigureOut">
              <a:rPr lang="en-US" smtClean="0"/>
              <a:t>5/10/2016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F7BE7B-2254-4DC6-A6F4-299548C1B1DC}"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B666CC1-3D54-4455-83CB-FF92D3A83BEA}" type="datetimeFigureOut">
              <a:rPr lang="en-US" smtClean="0"/>
              <a:t>5/10/2016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7BE7B-2254-4DC6-A6F4-299548C1B1DC}"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B666CC1-3D54-4455-83CB-FF92D3A83BEA}" type="datetimeFigureOut">
              <a:rPr lang="en-US" smtClean="0"/>
              <a:t>5/10/2016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666CC1-3D54-4455-83CB-FF92D3A83BEA}" type="datetimeFigureOut">
              <a:rPr lang="en-US" smtClean="0"/>
              <a:t>5/10/2016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F7BE7B-2254-4DC6-A6F4-299548C1B1DC}"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666CC1-3D54-4455-83CB-FF92D3A83BEA}" type="datetimeFigureOut">
              <a:rPr lang="en-US" smtClean="0"/>
              <a:t>5/10/2016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66CC1-3D54-4455-83CB-FF92D3A83BEA}" type="datetimeFigureOut">
              <a:rPr lang="en-US" smtClean="0"/>
              <a:t>5/10/2016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7BE7B-2254-4DC6-A6F4-299548C1B1DC}"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666CC1-3D54-4455-83CB-FF92D3A83BEA}" type="datetimeFigureOut">
              <a:rPr lang="en-US" smtClean="0"/>
              <a:t>5/10/2016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F7BE7B-2254-4DC6-A6F4-299548C1B1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5B666CC1-3D54-4455-83CB-FF92D3A83BEA}" type="datetimeFigureOut">
              <a:rPr lang="en-US" smtClean="0"/>
              <a:t>5/10/2016</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CF7BE7B-2254-4DC6-A6F4-299548C1B1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estdelhicallgirlservices.i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hyperlink" Target="http://westdelhicallgirlservices.in/callgirlsinmahipalpur.ph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59280"/>
            <a:ext cx="7239000" cy="1295400"/>
          </a:xfrm>
        </p:spPr>
        <p:txBody>
          <a:bodyPr>
            <a:normAutofit/>
          </a:bodyPr>
          <a:lstStyle/>
          <a:p>
            <a:r>
              <a:rPr lang="en-US" sz="2800" dirty="0" smtClean="0">
                <a:hlinkClick r:id="rId2"/>
              </a:rPr>
              <a:t>westdelhicallgirlservices.in</a:t>
            </a:r>
            <a:endParaRPr lang="en-US" sz="2800" dirty="0"/>
          </a:p>
        </p:txBody>
      </p:sp>
      <p:sp>
        <p:nvSpPr>
          <p:cNvPr id="3" name="Subtitle 2"/>
          <p:cNvSpPr>
            <a:spLocks noGrp="1"/>
          </p:cNvSpPr>
          <p:nvPr>
            <p:ph type="subTitle" idx="1"/>
          </p:nvPr>
        </p:nvSpPr>
        <p:spPr/>
        <p:txBody>
          <a:bodyPr>
            <a:noAutofit/>
          </a:bodyPr>
          <a:lstStyle/>
          <a:p>
            <a:r>
              <a:rPr lang="en-US" sz="7200" i="0" dirty="0"/>
              <a:t>9911370040</a:t>
            </a:r>
            <a:endParaRPr lang="en-US" sz="7200" dirty="0"/>
          </a:p>
        </p:txBody>
      </p:sp>
    </p:spTree>
    <p:extLst>
      <p:ext uri="{BB962C8B-B14F-4D97-AF65-F5344CB8AC3E}">
        <p14:creationId xmlns:p14="http://schemas.microsoft.com/office/powerpoint/2010/main" val="2760692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562100" y="2819400"/>
            <a:ext cx="2933700" cy="2895600"/>
          </a:xfrm>
        </p:spPr>
      </p:pic>
      <p:pic>
        <p:nvPicPr>
          <p:cNvPr id="8" name="Content Placeholder 7"/>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876800" y="2819400"/>
            <a:ext cx="2819400" cy="2900266"/>
          </a:xfrm>
        </p:spPr>
      </p:pic>
      <p:sp>
        <p:nvSpPr>
          <p:cNvPr id="4" name="Title 3"/>
          <p:cNvSpPr>
            <a:spLocks noGrp="1"/>
          </p:cNvSpPr>
          <p:nvPr>
            <p:ph type="title"/>
          </p:nvPr>
        </p:nvSpPr>
        <p:spPr/>
        <p:txBody>
          <a:bodyPr>
            <a:normAutofit fontScale="90000"/>
          </a:bodyPr>
          <a:lstStyle/>
          <a:p>
            <a:r>
              <a:rPr lang="en-US" dirty="0" smtClean="0"/>
              <a:t>Escort services </a:t>
            </a:r>
            <a:r>
              <a:rPr lang="en-US" dirty="0" err="1" smtClean="0"/>
              <a:t>delhi</a:t>
            </a:r>
            <a:endParaRPr lang="en-US" dirty="0"/>
          </a:p>
        </p:txBody>
      </p:sp>
      <p:sp>
        <p:nvSpPr>
          <p:cNvPr id="5" name="Text Placeholder 4"/>
          <p:cNvSpPr>
            <a:spLocks noGrp="1"/>
          </p:cNvSpPr>
          <p:nvPr>
            <p:ph type="body" idx="1"/>
          </p:nvPr>
        </p:nvSpPr>
        <p:spPr/>
        <p:txBody>
          <a:bodyPr>
            <a:normAutofit fontScale="92500" lnSpcReduction="20000"/>
          </a:bodyPr>
          <a:lstStyle/>
          <a:p>
            <a:r>
              <a:rPr lang="en-US" dirty="0" smtClean="0"/>
              <a:t>Escort Girls </a:t>
            </a:r>
            <a:r>
              <a:rPr lang="en-US" dirty="0" err="1" smtClean="0"/>
              <a:t>Mahipalpur</a:t>
            </a:r>
            <a:endParaRPr lang="en-US" dirty="0"/>
          </a:p>
        </p:txBody>
      </p:sp>
      <p:sp>
        <p:nvSpPr>
          <p:cNvPr id="6" name="Text Placeholder 5"/>
          <p:cNvSpPr>
            <a:spLocks noGrp="1"/>
          </p:cNvSpPr>
          <p:nvPr>
            <p:ph type="body" sz="quarter" idx="3"/>
          </p:nvPr>
        </p:nvSpPr>
        <p:spPr/>
        <p:txBody>
          <a:bodyPr>
            <a:normAutofit fontScale="92500" lnSpcReduction="20000"/>
          </a:bodyPr>
          <a:lstStyle/>
          <a:p>
            <a:r>
              <a:rPr lang="en-US" dirty="0" smtClean="0"/>
              <a:t>9911370040</a:t>
            </a:r>
            <a:endParaRPr lang="en-US" dirty="0"/>
          </a:p>
        </p:txBody>
      </p:sp>
    </p:spTree>
    <p:extLst>
      <p:ext uri="{BB962C8B-B14F-4D97-AF65-F5344CB8AC3E}">
        <p14:creationId xmlns:p14="http://schemas.microsoft.com/office/powerpoint/2010/main" val="2334658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 </a:t>
            </a:r>
            <a:r>
              <a:rPr lang="en-US" dirty="0" err="1" smtClean="0"/>
              <a:t>delhi</a:t>
            </a:r>
            <a:r>
              <a:rPr lang="en-US" dirty="0" smtClean="0"/>
              <a:t> call girl services</a:t>
            </a:r>
            <a:endParaRPr lang="en-US" dirty="0"/>
          </a:p>
        </p:txBody>
      </p:sp>
      <p:sp>
        <p:nvSpPr>
          <p:cNvPr id="3" name="Text Placeholder 2"/>
          <p:cNvSpPr>
            <a:spLocks noGrp="1"/>
          </p:cNvSpPr>
          <p:nvPr>
            <p:ph type="body" sz="half" idx="2"/>
          </p:nvPr>
        </p:nvSpPr>
        <p:spPr>
          <a:xfrm>
            <a:off x="4267200" y="2275840"/>
            <a:ext cx="3809999" cy="2905760"/>
          </a:xfrm>
        </p:spPr>
        <p:txBody>
          <a:bodyPr>
            <a:noAutofit/>
          </a:bodyPr>
          <a:lstStyle/>
          <a:p>
            <a:r>
              <a:rPr lang="en-US" sz="1200" dirty="0"/>
              <a:t>We are the best escort company in </a:t>
            </a:r>
            <a:r>
              <a:rPr lang="en-US" sz="1200" dirty="0" err="1"/>
              <a:t>mahipalpur</a:t>
            </a:r>
            <a:r>
              <a:rPr lang="en-US" sz="1200" dirty="0"/>
              <a:t>. This is a heavenly place for 18+ but if you are under 18 then you should immediately leave our website because it is against the law of India and we will not be responsible for any situations made by conditions of web in India. If you imagine a fantasy with a divine diva which gives you the physical pleasure and full satisfaction at that point, we are there to fulfill your wish. West Delhi Call Girl service is a high profile company in Delhi NCR. We have a very hot &amp; sexy collection of escorts such as college girls, air hostess beautiful house wives, models and they are just a phone call or an e-mail away from you.</a:t>
            </a:r>
            <a:endParaRPr lang="en-US" sz="1200" dirty="0"/>
          </a:p>
        </p:txBody>
      </p:sp>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90600" y="2420815"/>
            <a:ext cx="3276600" cy="2836985"/>
          </a:xfrm>
        </p:spPr>
      </p:pic>
    </p:spTree>
    <p:extLst>
      <p:ext uri="{BB962C8B-B14F-4D97-AF65-F5344CB8AC3E}">
        <p14:creationId xmlns:p14="http://schemas.microsoft.com/office/powerpoint/2010/main" val="1386144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9911370040</a:t>
            </a:r>
            <a:endParaRPr lang="en-US" dirty="0"/>
          </a:p>
        </p:txBody>
      </p:sp>
      <p:pic>
        <p:nvPicPr>
          <p:cNvPr id="5" name="Picture Placeholder 4"/>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t="14286" b="14286"/>
          <a:stretch>
            <a:fillRect/>
          </a:stretch>
        </p:blipFill>
        <p:spPr/>
      </p:pic>
      <p:sp>
        <p:nvSpPr>
          <p:cNvPr id="4" name="Text Placeholder 3"/>
          <p:cNvSpPr>
            <a:spLocks noGrp="1"/>
          </p:cNvSpPr>
          <p:nvPr>
            <p:ph type="body" sz="half" idx="2"/>
          </p:nvPr>
        </p:nvSpPr>
        <p:spPr>
          <a:xfrm>
            <a:off x="4648200" y="2276856"/>
            <a:ext cx="3124200" cy="2875280"/>
          </a:xfrm>
        </p:spPr>
        <p:txBody>
          <a:bodyPr>
            <a:normAutofit fontScale="55000" lnSpcReduction="20000"/>
          </a:bodyPr>
          <a:lstStyle/>
          <a:p>
            <a:r>
              <a:rPr lang="en-US" sz="2200" dirty="0"/>
              <a:t>Whether you are a businessman or a politician to an actor or director to a job seeker or a working robot to a high-class profile or a common man, we understand all your needs and assure you to fulfill them with the never forgettable, unmatched, divine, wonderfully perfect experience with our best female Escort Service in </a:t>
            </a:r>
            <a:r>
              <a:rPr lang="en-US" sz="2200" dirty="0" err="1"/>
              <a:t>Mahipalpur</a:t>
            </a:r>
            <a:r>
              <a:rPr lang="en-US" sz="2200" dirty="0"/>
              <a:t>. Our girls are extremely hot &amp; sexy and always ready to deliver their extraordinary pleasure and intimacy to satisfy your all desires of love making and sexual relationship.</a:t>
            </a:r>
            <a:r>
              <a:rPr lang="en-US" dirty="0"/>
              <a:t> </a:t>
            </a:r>
            <a:endParaRPr lang="en-US" dirty="0"/>
          </a:p>
        </p:txBody>
      </p:sp>
    </p:spTree>
    <p:extLst>
      <p:ext uri="{BB962C8B-B14F-4D97-AF65-F5344CB8AC3E}">
        <p14:creationId xmlns:p14="http://schemas.microsoft.com/office/powerpoint/2010/main" val="1076496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westdelhicallgirlservices.in/callgirlsinmahipalpur.php</a:t>
            </a:r>
            <a:endParaRPr lang="en-US" dirty="0" smtClean="0"/>
          </a:p>
          <a:p>
            <a:r>
              <a:rPr lang="en-US" dirty="0" smtClean="0"/>
              <a:t>                  9911370040</a:t>
            </a:r>
            <a:r>
              <a:rPr lang="en-US" dirty="0"/>
              <a:t>, </a:t>
            </a:r>
            <a:r>
              <a:rPr lang="en-US" dirty="0" smtClean="0"/>
              <a:t>9990313508</a:t>
            </a:r>
          </a:p>
          <a:p>
            <a:r>
              <a:rPr lang="en-US" smtClean="0"/>
              <a:t>  </a:t>
            </a:r>
            <a:r>
              <a:rPr lang="en-US" sz="3600" b="1" smtClean="0"/>
              <a:t>Call </a:t>
            </a:r>
            <a:r>
              <a:rPr lang="en-US" sz="3600" b="1" dirty="0" smtClean="0"/>
              <a:t>Girls In </a:t>
            </a:r>
            <a:r>
              <a:rPr lang="en-US" sz="3600" b="1" dirty="0" err="1" smtClean="0"/>
              <a:t>Mahipalpur</a:t>
            </a:r>
            <a:endParaRPr lang="en-US" sz="3600" b="1" dirty="0"/>
          </a:p>
        </p:txBody>
      </p:sp>
    </p:spTree>
    <p:extLst>
      <p:ext uri="{BB962C8B-B14F-4D97-AF65-F5344CB8AC3E}">
        <p14:creationId xmlns:p14="http://schemas.microsoft.com/office/powerpoint/2010/main" val="27877032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52</TotalTime>
  <Words>254</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Couture</vt:lpstr>
      <vt:lpstr>westdelhicallgirlservices.in</vt:lpstr>
      <vt:lpstr>Escort services delhi</vt:lpstr>
      <vt:lpstr>West delhi call girl services</vt:lpstr>
      <vt:lpstr>9911370040</vt:lpstr>
      <vt:lpstr>Contact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westdelhicallgirlservices.in</dc:title>
  <dc:creator>Kulbir</dc:creator>
  <cp:lastModifiedBy>Kulbir</cp:lastModifiedBy>
  <cp:revision>4</cp:revision>
  <dcterms:created xsi:type="dcterms:W3CDTF">2016-05-10T14:05:49Z</dcterms:created>
  <dcterms:modified xsi:type="dcterms:W3CDTF">2016-05-10T14:57:57Z</dcterms:modified>
</cp:coreProperties>
</file>