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4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89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286" r:id="rId29"/>
    <p:sldId id="287" r:id="rId30"/>
    <p:sldId id="288" r:id="rId31"/>
    <p:sldId id="28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77" autoAdjust="0"/>
    <p:restoredTop sz="94660"/>
  </p:normalViewPr>
  <p:slideViewPr>
    <p:cSldViewPr>
      <p:cViewPr varScale="1">
        <p:scale>
          <a:sx n="71" d="100"/>
          <a:sy n="71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1FB17-4B89-4F85-8B1A-9CC11D2E8CC2}" type="datetimeFigureOut">
              <a:rPr lang="en-US" smtClean="0"/>
              <a:pPr/>
              <a:t>6/1/2009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9031A-C5C7-4759-B8F1-A4532913F40B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662" y="71414"/>
            <a:ext cx="7772400" cy="1470025"/>
          </a:xfrm>
        </p:spPr>
        <p:txBody>
          <a:bodyPr/>
          <a:lstStyle/>
          <a:p>
            <a:r>
              <a:rPr lang="en-CA" dirty="0" smtClean="0">
                <a:latin typeface="Kristen ITC" pitchFamily="66" charset="0"/>
              </a:rPr>
              <a:t>Le </a:t>
            </a:r>
            <a:r>
              <a:rPr lang="en-CA" dirty="0" smtClean="0">
                <a:latin typeface="Kristen ITC" pitchFamily="66" charset="0"/>
              </a:rPr>
              <a:t>Chat Angora</a:t>
            </a:r>
            <a:endParaRPr lang="en-CA" dirty="0">
              <a:latin typeface="Kristen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7348" y="5572140"/>
            <a:ext cx="6400800" cy="714380"/>
          </a:xfrm>
        </p:spPr>
        <p:txBody>
          <a:bodyPr/>
          <a:lstStyle/>
          <a:p>
            <a:r>
              <a:rPr lang="en-CA" dirty="0" smtClean="0">
                <a:solidFill>
                  <a:schemeClr val="tx1"/>
                </a:solidFill>
                <a:latin typeface="Kristen ITC" pitchFamily="66" charset="0"/>
              </a:rPr>
              <a:t>Par Matt Maxwell</a:t>
            </a:r>
            <a:endParaRPr lang="en-CA" dirty="0">
              <a:solidFill>
                <a:schemeClr val="tx1"/>
              </a:solidFill>
              <a:latin typeface="Kristen ITC" pitchFamily="66" charset="0"/>
            </a:endParaRPr>
          </a:p>
        </p:txBody>
      </p:sp>
      <p:pic>
        <p:nvPicPr>
          <p:cNvPr id="5" name="Picture 2" descr="http://www.pet.gen.tr/2002/cats_pics/cats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13668"/>
            <a:ext cx="3500462" cy="377272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25602" name="Picture 2" descr="http://farm1.static.flickr.com/163/382342930_5d954a604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516" y="1285860"/>
            <a:ext cx="4762500" cy="41529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9" name="Picture 8" descr="Tools Logo Final with taglin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206" y="5857892"/>
            <a:ext cx="1670307" cy="731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 Je vais te manger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2"/>
          <a:srcRect l="8791" t="14991" r="11538" b="9605"/>
          <a:stretch>
            <a:fillRect/>
          </a:stretch>
        </p:blipFill>
        <p:spPr bwMode="auto">
          <a:xfrm>
            <a:off x="2571736" y="428604"/>
            <a:ext cx="3857652" cy="372463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 Mais oui, je le sais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15362" name="Picture 2" descr="http://erinhole.com/images/rat-tail_zcl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500042"/>
            <a:ext cx="4143404" cy="384315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 Mais avant de dîner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sp>
        <p:nvSpPr>
          <p:cNvPr id="14338" name="AutoShape 2" descr="http://www.catgoods.com/webimages/bestpearl.jpg"/>
          <p:cNvSpPr>
            <a:spLocks noChangeAspect="1" noChangeArrowheads="1"/>
          </p:cNvSpPr>
          <p:nvPr/>
        </p:nvSpPr>
        <p:spPr bwMode="auto">
          <a:xfrm>
            <a:off x="63500" y="-136525"/>
            <a:ext cx="7591425" cy="5695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 l="8149" t="17338" r="10352" b="7661"/>
          <a:stretch>
            <a:fillRect/>
          </a:stretch>
        </p:blipFill>
        <p:spPr bwMode="auto">
          <a:xfrm>
            <a:off x="2214546" y="478804"/>
            <a:ext cx="4714908" cy="395032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 Écoute-moi parler!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13314" name="Picture 2" descr="http://www.pinktentacle.com/images/mouse_c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642918"/>
            <a:ext cx="3357586" cy="355444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 Je sais que tu as faim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Etceterin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etceterin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12290" name="Picture 2" descr="http://farm1.static.flickr.com/149/386054806_4b28f73e2c.jpg?v=0"/>
          <p:cNvPicPr>
            <a:picLocks noChangeAspect="1" noChangeArrowheads="1"/>
          </p:cNvPicPr>
          <p:nvPr/>
        </p:nvPicPr>
        <p:blipFill>
          <a:blip r:embed="rId2"/>
          <a:srcRect r="3502" b="32633"/>
          <a:stretch>
            <a:fillRect/>
          </a:stretch>
        </p:blipFill>
        <p:spPr bwMode="auto">
          <a:xfrm>
            <a:off x="2214546" y="649293"/>
            <a:ext cx="4375309" cy="356552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80" y="4743472"/>
            <a:ext cx="8686800" cy="175736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 Mais si tu veux manger bien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Etceterin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etceterin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 l="8419" t="9661" r="6879" b="14143"/>
          <a:stretch>
            <a:fillRect/>
          </a:stretch>
        </p:blipFill>
        <p:spPr bwMode="auto">
          <a:xfrm>
            <a:off x="2571736" y="714356"/>
            <a:ext cx="3929090" cy="364333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 Il te faut du pain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Etceterin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etceterin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sp>
        <p:nvSpPr>
          <p:cNvPr id="10242" name="AutoShape 2" descr="http://www.marions-kochbuch.com/food-pic/baguett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0244" name="Picture 4" descr="http://www.marions-kochbuch.com/food-pic/baguet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071546"/>
            <a:ext cx="4876800" cy="291465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 Et un peu de vin!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Etceterin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etceterin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9218" name="Picture 2" descr="http://www.les-plateaux-repas.com/fr/commander/images/Verre_VinRou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785794"/>
            <a:ext cx="2705100" cy="34671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43306" y="620713"/>
            <a:ext cx="649288" cy="60626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sz="4000" b="1" dirty="0" smtClean="0">
                <a:latin typeface="Arial Rounded MT Bold" pitchFamily="34" charset="0"/>
              </a:rPr>
              <a:t>1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4000" b="1" dirty="0" smtClean="0">
                <a:latin typeface="Arial Rounded MT Bold" pitchFamily="34" charset="0"/>
              </a:rPr>
              <a:t>2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4000" b="1" dirty="0" smtClean="0">
                <a:latin typeface="Arial Rounded MT Bold" pitchFamily="34" charset="0"/>
              </a:rPr>
              <a:t>3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4000" b="1" dirty="0" smtClean="0">
                <a:latin typeface="Arial Rounded MT Bold" pitchFamily="34" charset="0"/>
              </a:rPr>
              <a:t>4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4000" b="1" dirty="0" smtClean="0">
                <a:latin typeface="Arial Rounded MT Bold" pitchFamily="34" charset="0"/>
              </a:rPr>
              <a:t>5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4000" b="1" dirty="0" smtClean="0">
                <a:latin typeface="Arial Rounded MT Bold" pitchFamily="34" charset="0"/>
              </a:rPr>
              <a:t>6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4000" b="1" dirty="0" smtClean="0">
                <a:latin typeface="Arial Rounded MT Bold" pitchFamily="34" charset="0"/>
              </a:rPr>
              <a:t>7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4000" b="1" dirty="0" smtClean="0">
                <a:latin typeface="Arial Rounded MT Bold" pitchFamily="34" charset="0"/>
              </a:rPr>
              <a:t>8</a:t>
            </a:r>
          </a:p>
        </p:txBody>
      </p:sp>
      <p:sp>
        <p:nvSpPr>
          <p:cNvPr id="453635" name="Rectangle 3"/>
          <p:cNvSpPr>
            <a:spLocks noChangeArrowheads="1"/>
          </p:cNvSpPr>
          <p:nvPr/>
        </p:nvSpPr>
        <p:spPr bwMode="auto">
          <a:xfrm>
            <a:off x="4786314" y="620713"/>
            <a:ext cx="1152525" cy="606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CA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en-CA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9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CA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10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CA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11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CA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12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CA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13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CA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14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CA" sz="4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15</a:t>
            </a:r>
            <a:endParaRPr lang="en-CA" sz="4000" dirty="0"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45058" name="Picture 2" descr="http://upload.wikimedia.org/wikipedia/commons/thumb/7/74/Black_and_white_cat-crop.JPG/800px-Black_and_white_cat-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2753769" cy="2065327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</p:pic>
      <p:pic>
        <p:nvPicPr>
          <p:cNvPr id="45060" name="Picture 4" descr="http://upload.wikimedia.org/wikipedia/commons/archive/c/ca/20060225120934!Black_white_cat_on_fen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98760" y="4143381"/>
            <a:ext cx="2930958" cy="2071702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</p:pic>
      <p:pic>
        <p:nvPicPr>
          <p:cNvPr id="89" name="Picture 6" descr="http://farm4.static.flickr.com/3267/2553654823_96055245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94108" y="500042"/>
            <a:ext cx="3035610" cy="214314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90" name="Picture 2" descr="http://erinhole.com/images/rat-tail_zcl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571876"/>
            <a:ext cx="2643206" cy="245166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Le chat est donc parti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8194" name="Picture 2" descr="http://www.freewebs.com/muttsdrool/cat-on-bicyc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785794"/>
            <a:ext cx="3791709" cy="328614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400" dirty="0" smtClean="0">
                <a:latin typeface="Kristen ITC" pitchFamily="66" charset="0"/>
              </a:rPr>
              <a:t>Il </a:t>
            </a:r>
            <a:r>
              <a:rPr lang="fr-CA" sz="4400" dirty="0" smtClean="0">
                <a:latin typeface="Kristen ITC" pitchFamily="66" charset="0"/>
              </a:rPr>
              <a:t>était une fois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(Etcetera, etcetera)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7170" name="Picture 2" descr="http://www.rap-francais.com/imgs/pochettes/La%20Brigade%20-%20Il%20etait%20une%20fois%20Pochette%20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85728"/>
            <a:ext cx="4143404" cy="4217659"/>
          </a:xfrm>
          <a:prstGeom prst="rect">
            <a:avLst/>
          </a:prstGeom>
          <a:noFill/>
        </p:spPr>
      </p:pic>
      <p:pic>
        <p:nvPicPr>
          <p:cNvPr id="7172" name="Picture 4" descr="http://www.geocities.com/harbaugh4/Lola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000108"/>
            <a:ext cx="2714644" cy="1755092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</p:pic>
      <p:pic>
        <p:nvPicPr>
          <p:cNvPr id="24578" name="Picture 2" descr="http://www.deviantart.com/download/91723745/cat_face_black_and_white_by_tryonQ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571480"/>
            <a:ext cx="3141958" cy="2357454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Pour l’</a:t>
            </a:r>
            <a:r>
              <a:rPr lang="fr-CA" sz="4400" dirty="0" err="1" smtClean="0">
                <a:latin typeface="Kristen ITC" pitchFamily="66" charset="0"/>
              </a:rPr>
              <a:t>épicérie</a:t>
            </a:r>
            <a:endParaRPr lang="fr-CA" sz="4400" dirty="0" smtClean="0">
              <a:latin typeface="Kristen ITC" pitchFamily="66" charset="0"/>
            </a:endParaRP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7170" name="Picture 2" descr="http://french-word-a-day.typepad.com/photos/plauche_vernissage/epicerie-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0852" y="285752"/>
            <a:ext cx="4474288" cy="435769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Il est rentré vers midi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6146" name="Picture 2" descr="http://www.gonemovies.com/WWW/WanadooFilms/Western/HighKl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714356"/>
            <a:ext cx="4579938" cy="343495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Mais le rat est parti!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 l="8144" t="11409" r="5882" b="23154"/>
          <a:stretch>
            <a:fillRect/>
          </a:stretch>
        </p:blipFill>
        <p:spPr bwMode="auto">
          <a:xfrm>
            <a:off x="1928794" y="1142984"/>
            <a:ext cx="5429288" cy="278608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43472"/>
            <a:ext cx="8686800" cy="175736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Hélas, qu’est-ce que j’ai fait?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Etceterait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etceterait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4098" name="Picture 2" descr="http://img1.ifilmpro.com/resize/image/stills/films/resize/istd/2877371.jpg"/>
          <p:cNvPicPr>
            <a:picLocks noChangeAspect="1" noChangeArrowheads="1"/>
          </p:cNvPicPr>
          <p:nvPr/>
        </p:nvPicPr>
        <p:blipFill>
          <a:blip r:embed="rId2"/>
          <a:srcRect l="21053" t="12281" r="18421" b="35087"/>
          <a:stretch>
            <a:fillRect/>
          </a:stretch>
        </p:blipFill>
        <p:spPr bwMode="auto">
          <a:xfrm>
            <a:off x="1890694" y="857232"/>
            <a:ext cx="5038760" cy="328614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80" y="4743472"/>
            <a:ext cx="86868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Il s’est en allé!»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4" name="Picture 2" descr="http://www.innovatraining.com/images/photos/cat_looking_through_a_mouse_ho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801258"/>
            <a:ext cx="4929222" cy="327068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80" y="4743472"/>
            <a:ext cx="86868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Maintenant je n’ai…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4" name="Picture 6" descr="http://imagecache.allposters.com/images/pic/NGSPOD/113675-FB~Close-view-of-black-and-white-short-haired-cat-Po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000108"/>
            <a:ext cx="4286280" cy="321471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80" y="4743472"/>
            <a:ext cx="86868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« Que mon pain à manger! »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etceteré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4" name="Picture 2" descr="http://fc05.deviantart.com/fs28/f/2008/067/4/5/45d448060cc76c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71480"/>
            <a:ext cx="2476517" cy="371477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5" name="Picture 4" descr="http://www.marions-kochbuch.com/food-pic/baguet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3346847" cy="200026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400" dirty="0" smtClean="0">
                <a:latin typeface="Kristen ITC" pitchFamily="66" charset="0"/>
              </a:rPr>
              <a:t>Il </a:t>
            </a:r>
            <a:r>
              <a:rPr lang="fr-CA" sz="4400" dirty="0" smtClean="0">
                <a:latin typeface="Kristen ITC" pitchFamily="66" charset="0"/>
              </a:rPr>
              <a:t>était une fois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(Etcetera, etcetera)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7170" name="Picture 2" descr="http://www.rap-francais.com/imgs/pochettes/La%20Brigade%20-%20Il%20etait%20une%20fois%20Pochette%20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85728"/>
            <a:ext cx="4143404" cy="4217659"/>
          </a:xfrm>
          <a:prstGeom prst="rect">
            <a:avLst/>
          </a:prstGeom>
          <a:noFill/>
        </p:spPr>
      </p:pic>
      <p:pic>
        <p:nvPicPr>
          <p:cNvPr id="7172" name="Picture 4" descr="http://www.geocities.com/harbaugh4/Lola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000108"/>
            <a:ext cx="2714644" cy="1755092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</p:pic>
      <p:pic>
        <p:nvPicPr>
          <p:cNvPr id="24578" name="Picture 2" descr="http://www.deviantart.com/download/91723745/cat_face_black_and_white_by_tryonQ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571480"/>
            <a:ext cx="3141958" cy="2357454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Un chat Angora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(Etcetera, etcetera)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5" name="Picture 2" descr="http://farm1.static.flickr.com/163/382342930_5d954a60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28"/>
            <a:ext cx="4762500" cy="41529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Qui chassait les rats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(Etcetera, etcetera)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6146" name="Picture 2" descr="http://www.animaltalk.us/images/uploads/moment-2d207-resi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795339"/>
            <a:ext cx="5146373" cy="341947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Un chat Angora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(Etcetera, etcetera)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5" name="Picture 2" descr="http://farm1.static.flickr.com/163/382342930_5d954a60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92" y="347670"/>
            <a:ext cx="4762500" cy="41529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Dans le Sahara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(Etcetera, etcetera)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1026" name="Picture 2" descr="http://ancientafricah.wikispaces.com/file/view/Lone_Palm,_Sahara_Dese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52"/>
            <a:ext cx="6008698" cy="450850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www.bigbrothermouse.com/images/bbm/laughing18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2931368" cy="1921674"/>
          </a:xfrm>
          <a:prstGeom prst="rect">
            <a:avLst/>
          </a:prstGeom>
          <a:noFill/>
        </p:spPr>
      </p:pic>
      <p:pic>
        <p:nvPicPr>
          <p:cNvPr id="6" name="Picture 5" descr="C:\Documents and Settings\SDuckworth\Local Settings\Temporary Internet Files\Content.IE5\JV0FDICZ\an02122_[1]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7166"/>
            <a:ext cx="27860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SDuckworth\Local Settings\Temporary Internet Files\Content.IE5\AWUYP1R4\j0091113[1].wmf"/>
          <p:cNvPicPr/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786050" y="4572008"/>
            <a:ext cx="321471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57224" y="292893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risten ITC" pitchFamily="66" charset="0"/>
                <a:ea typeface="+mj-ea"/>
                <a:cs typeface="+mj-cs"/>
              </a:rPr>
              <a:t>LA FIN!</a:t>
            </a:r>
            <a:endParaRPr kumimoji="0" lang="en-CA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risten ITC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Qui chassait les rats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(Etcetera, etcetera)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6146" name="Picture 2" descr="http://www.animaltalk.us/images/uploads/moment-2d207-resi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795339"/>
            <a:ext cx="5146373" cy="341947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Dans le Sahara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(Etcetera, etcetera)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1026" name="Picture 2" descr="http://ancientafricah.wikispaces.com/file/view/Lone_Palm,_Sahara_Dese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52"/>
            <a:ext cx="6008698" cy="450850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Il avait surpris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7" name="Picture 6" descr="C:\Documents and Settings\SDuckworth\Local Settings\Temporary Internet Files\Content.IE5\AWUYP1R4\j0078748[1]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73" y="428604"/>
            <a:ext cx="27146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Dans un sac de riz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19458" name="Picture 2" descr="http://blog.managednetworks.co.uk/wp-content/uploads/2008/06/sac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000108"/>
            <a:ext cx="4362450" cy="290512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Un petit rat tout gris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5" name="Picture 6" descr="http://farm4.static.flickr.com/3267/2553654823_96055245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146699"/>
            <a:ext cx="4143404" cy="292524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Gros comme une souris!</a:t>
            </a:r>
          </a:p>
          <a:p>
            <a:pPr algn="ctr">
              <a:buNone/>
            </a:pPr>
            <a:r>
              <a:rPr lang="fr-CA" sz="4400" dirty="0" smtClean="0">
                <a:latin typeface="Kristen ITC" pitchFamily="66" charset="0"/>
              </a:rPr>
              <a:t>(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, </a:t>
            </a:r>
            <a:r>
              <a:rPr lang="fr-CA" sz="4400" dirty="0" err="1" smtClean="0">
                <a:latin typeface="Kristen ITC" pitchFamily="66" charset="0"/>
              </a:rPr>
              <a:t>etceteri</a:t>
            </a:r>
            <a:r>
              <a:rPr lang="fr-CA" sz="4400" dirty="0" smtClean="0">
                <a:latin typeface="Kristen ITC" pitchFamily="66" charset="0"/>
              </a:rPr>
              <a:t>)</a:t>
            </a:r>
            <a:endParaRPr lang="en-CA" sz="4400" dirty="0">
              <a:latin typeface="Kristen ITC" pitchFamily="66" charset="0"/>
            </a:endParaRPr>
          </a:p>
        </p:txBody>
      </p:sp>
      <p:pic>
        <p:nvPicPr>
          <p:cNvPr id="4" name="Picture 4" descr="http://www.indiajournal.com/images/1228431603-Rat300x2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857232"/>
            <a:ext cx="3929090" cy="347069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181</Words>
  <Application>Microsoft Office PowerPoint</Application>
  <PresentationFormat>On-screen Show (4:3)</PresentationFormat>
  <Paragraphs>74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Le Chat Angora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Crescent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Chat Angora</dc:title>
  <dc:creator>Administrator</dc:creator>
  <cp:lastModifiedBy>Administrator</cp:lastModifiedBy>
  <cp:revision>33</cp:revision>
  <dcterms:created xsi:type="dcterms:W3CDTF">2009-06-01T14:49:37Z</dcterms:created>
  <dcterms:modified xsi:type="dcterms:W3CDTF">2009-06-02T00:55:34Z</dcterms:modified>
</cp:coreProperties>
</file>