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960" r:id="rId3"/>
    <p:sldId id="961" r:id="rId4"/>
    <p:sldId id="962" r:id="rId5"/>
    <p:sldId id="963" r:id="rId6"/>
    <p:sldId id="964" r:id="rId7"/>
    <p:sldId id="965" r:id="rId8"/>
    <p:sldId id="966" r:id="rId9"/>
    <p:sldId id="967" r:id="rId10"/>
    <p:sldId id="968" r:id="rId11"/>
    <p:sldId id="969" r:id="rId12"/>
    <p:sldId id="970" r:id="rId13"/>
    <p:sldId id="971" r:id="rId14"/>
    <p:sldId id="972" r:id="rId15"/>
    <p:sldId id="973" r:id="rId16"/>
    <p:sldId id="974" r:id="rId17"/>
    <p:sldId id="975" r:id="rId18"/>
    <p:sldId id="976" r:id="rId19"/>
    <p:sldId id="977" r:id="rId20"/>
    <p:sldId id="978" r:id="rId21"/>
    <p:sldId id="979" r:id="rId22"/>
    <p:sldId id="980" r:id="rId23"/>
    <p:sldId id="981" r:id="rId24"/>
    <p:sldId id="982" r:id="rId25"/>
    <p:sldId id="983" r:id="rId26"/>
    <p:sldId id="984" r:id="rId27"/>
    <p:sldId id="985" r:id="rId28"/>
    <p:sldId id="986" r:id="rId29"/>
    <p:sldId id="987" r:id="rId30"/>
    <p:sldId id="988" r:id="rId31"/>
    <p:sldId id="989" r:id="rId32"/>
    <p:sldId id="990" r:id="rId33"/>
    <p:sldId id="991" r:id="rId34"/>
    <p:sldId id="992" r:id="rId35"/>
    <p:sldId id="993" r:id="rId3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heme" Target="theme/them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microsoft.com/office/2015/10/relationships/revisionInfo" Target="revisionInfo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64848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72035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01921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06214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30238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249747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745012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0520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291664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760139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996113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21864059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3096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암비볼리와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아볼로니아로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다녀가 데살로니가에 이르니 거기 유대인의 회당이 있는지라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10763683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밤에 형제들이 곧 바울과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실라를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베뢰아로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보내니 그들이 이르러 유대인의 회당에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들어가니라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9095042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베뢰아에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있는 사람들은 데살로니가에 있는 사람들보다 더 너그러워서 간절한 마음으로 말씀을 받고 이것이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그러한가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하여 날마다 성경을 상고하므로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35472462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중에 믿는 사람이 많고 또 헬라의 귀부인과 남자가 적지 아니하나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8614132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데살로니가에 있는 유대인들은 바울이 하나님의 말씀을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베뢰아에서도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전하는 줄을 알고 거기도 가서 무리를 움직여 소동하게 하거늘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30751148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형제들이 곧 바울을 내보내어 바다까지 가게 하되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실라와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디모데는 아직 거기 머물더라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42340834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바울을 인도하는 사람들이 그를 데리고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아덴까지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이르러 그에게서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실라와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디모데를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자기에게로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속히 오게 하라는 명령을 받고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떠나니라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23793996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바울이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아덴에서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그들을 기다리다가 그 성에 우상이 가득한 것을 보고 마음에 격분하여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6750355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회당에서는 유대인과 경건한 사람들과 또 장터에서는 날마다 만나는 사람들과 변론하니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13816482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어떤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에피쿠로스와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스토아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철학자들도 바울과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쟁론할새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어떤 사람은 이르되 이 말쟁이가 무슨 말을 하고자 하느냐 하고 어떤 사람은 이르되 이방 신들을 전하는 사람인가보다 하니 이는 바울이 예수와 부활을 전하기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때문이러라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36375613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그를 붙들어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아레오바고로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가며 말하기를 네가 말하는 이 새로운 가르침이 무엇인지 우리가 알 수 있겠느냐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32898584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바울이 자기의 관례대로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그들에게로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들어가서 세 안식일에 성경을 가지고 강론하며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4870872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네가 어떤 이상한 것을 우리 귀에 들려 주니 그 무슨 뜻인지 알고자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하노라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149740900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모든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아덴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사람과 거기서 나그네 된 외국인들이 가장 새로운 것을 말하고 듣는 것 이외에는 달리 시간을 쓰지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않음이더라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331376241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바울이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아레오바고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가운데 서서 말하되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아덴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사람들아 너희를 보니 범사에 종교심이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많도다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422329653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두루 다니며 너희가 위하는 것들을 보다가 알지 못하는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신에게라고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새긴 단도 보았으니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그런즉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너희가 알지 못하고 위하는 그것을 내가 너희에게 알게 하리라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418431759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우주와 그 가운데 있는 만물을 지으신 하나님께서는 천지의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주재시니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손으로 지은 전에 계시지 아니하시고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319664687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무엇이 부족한 것처럼 사람의 손으로 섬김을 받으시는 것이 아니니 이는 만민에게 생명과 호흡과 만물을 친히 주시는 이심이라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253711182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인류의 모든 족속을 한 혈통으로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만드사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온 땅에 살게 하시고 그들의 연대를 정하시며 거주의 경계를 한정하셨으니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289850306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이는 사람으로 혹 하나님을 더듬어 찾아 발견하게 하려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하심이로되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그는 우리 각 사람에게서 멀리 계시지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아니하도다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301143395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우리가 그를 힘입어 살며 기동하며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존재하느니라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너희 시인 중 어떤 사람들의 말과 같이 우리가 그의 소생이라 하니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352557747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이와 같이 하나님의 소생이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되었은즉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하나님을 금이나 은이나 돌에다 사람의 기술과 고안으로 새긴 것들과 같이 여길 것이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18885684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뜻을 풀어 그리스도가 해를 받고 죽은 자 가운데서 다시 살아나야 할 것을 증언하고 이르되 내가 너희에게 전하는 이 예수가 곧 그리스도라 하니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344483826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30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알지 못하던 시대에는 하나님이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간과하셨거니와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이제는 어디든지 사람에게 다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명하사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회개하라 하셨으니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405334352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이는 정하신 사람으로 하여금 천하를 공의로 심판할 날을 작정하시고 이에 그를 죽은 자 가운데서 다시 살리신 것으로 모든 사람에게 믿을 만한 증거를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주셨음이니라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396110332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그들이 죽은 자의 부활을 듣고 어떤 사람은 조롱도 하고 어떤 사람은 이 일에 대하여 네 말을 다시 듣겠다 하니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136596289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이에 바울이 그들 가운데서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떠나매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165127056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몇 사람이 그를 가까이하여 믿으니 그 중에는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아레오바고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관리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디오누시오와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다마리라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하는 여자와 또 다른 사람들도 있었더라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7952474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중의 어떤 사람 곧 경건한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헬라인의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큰 무리와 적지 않은 귀부인도 권함을 받고 바울과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실라를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따르나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27064667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그러나 유대인들은 시기하여 저자의 어떤 불량한 사람들을 데리고 떼를 지어 성을 소동하게 하여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야손의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집에 침입하여 그들을 백성에게 끌어내려고 찾았으나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4206362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발견하지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못하매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야손과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몇 형제들을 끌고 읍장들 앞에 가서 소리 질러 이르되 천하를 어지럽게 하던 이 사람들이 여기도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27008268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야손이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그들을 맞아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들였도다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 사람들이 다 가이사의 명을 거역하여 말하되 다른 임금 곧 예수라 하는 이가 있다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하더이다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15527655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무리와 읍장들이 이 말을 듣고 소동하여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33164266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야손과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 나머지 사람들에게 보석금을 받고 놓아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사도행전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6192554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57</TotalTime>
  <Words>630</Words>
  <Application>Microsoft Office PowerPoint</Application>
  <PresentationFormat>와이드스크린</PresentationFormat>
  <Paragraphs>68</Paragraphs>
  <Slides>34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34</vt:i4>
      </vt:variant>
    </vt:vector>
  </HeadingPairs>
  <TitlesOfParts>
    <vt:vector size="40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14</cp:revision>
  <dcterms:modified xsi:type="dcterms:W3CDTF">2024-10-02T11:23:19Z</dcterms:modified>
</cp:coreProperties>
</file>